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00A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FFC0C6-7AAE-42A8-A876-F833F2F47AD9}" type="presOf" srcId="{130831A4-0540-4EC5-8F5A-93030E89D2D9}" destId="{F69CC921-512E-49F4-824C-A648EC5F27A5}" srcOrd="0" destOrd="0" presId="urn:microsoft.com/office/officeart/2005/8/layout/target3"/>
    <dgm:cxn modelId="{F5E702B9-7F13-4155-9B77-D00A1EE838D2}" type="presOf" srcId="{1D8420EA-BFA0-403B-80F5-647FA396CC45}" destId="{F7B3C0B7-F0F7-4F49-B02C-3630F8C5FAE5}" srcOrd="0" destOrd="0" presId="urn:microsoft.com/office/officeart/2005/8/layout/target3"/>
    <dgm:cxn modelId="{25CA8D6A-8173-4C8F-8735-BD6598A8575B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77FA618-7DAE-4994-9B94-FD4F6F3DF1A9}" type="presOf" srcId="{914700B9-77B5-440A-A438-DE98B6D4894D}" destId="{BD9AF279-D483-48F2-BBBD-45F8E8923512}" srcOrd="1" destOrd="0" presId="urn:microsoft.com/office/officeart/2005/8/layout/target3"/>
    <dgm:cxn modelId="{33882971-EE7D-4DBD-AAAC-16C556609E6C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566A6A2-DD00-4775-8A1A-E3B32B2CC99D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22616F7-F92D-4C12-86F4-F252AB422068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D75E514-A0B5-4A29-A0B7-7B85333EBBFD}" type="presOf" srcId="{27FE2D31-D344-4B63-A89A-A89AB0D9F3E3}" destId="{FE47432B-CA46-450C-8D8F-66C300A95B52}" srcOrd="0" destOrd="0" presId="urn:microsoft.com/office/officeart/2005/8/layout/target3"/>
    <dgm:cxn modelId="{087769F6-4164-4059-8E35-99355927A5AA}" type="presOf" srcId="{130831A4-0540-4EC5-8F5A-93030E89D2D9}" destId="{8E23E229-92FC-49D1-B5FE-0303176B8A4E}" srcOrd="1" destOrd="0" presId="urn:microsoft.com/office/officeart/2005/8/layout/target3"/>
    <dgm:cxn modelId="{F46A2C4A-DFC4-4C21-9A35-1A491A66CFEE}" type="presParOf" srcId="{FE47432B-CA46-450C-8D8F-66C300A95B52}" destId="{B522209E-30D0-49D6-A340-2D383A11C668}" srcOrd="0" destOrd="0" presId="urn:microsoft.com/office/officeart/2005/8/layout/target3"/>
    <dgm:cxn modelId="{F2DA9724-8BF4-4C8D-B482-38E0C7D87431}" type="presParOf" srcId="{FE47432B-CA46-450C-8D8F-66C300A95B52}" destId="{ED5A8377-51D5-4DC5-B0E7-680166966720}" srcOrd="1" destOrd="0" presId="urn:microsoft.com/office/officeart/2005/8/layout/target3"/>
    <dgm:cxn modelId="{391F5F37-99F4-4824-81E3-24E3B2EBEE46}" type="presParOf" srcId="{FE47432B-CA46-450C-8D8F-66C300A95B52}" destId="{F69CC921-512E-49F4-824C-A648EC5F27A5}" srcOrd="2" destOrd="0" presId="urn:microsoft.com/office/officeart/2005/8/layout/target3"/>
    <dgm:cxn modelId="{CBF8E9E2-F250-438D-BD3E-0AC4EF1379ED}" type="presParOf" srcId="{FE47432B-CA46-450C-8D8F-66C300A95B52}" destId="{61C9CE18-EDA6-4EDF-BA1C-09779D38FBBF}" srcOrd="3" destOrd="0" presId="urn:microsoft.com/office/officeart/2005/8/layout/target3"/>
    <dgm:cxn modelId="{6738682A-F21F-4D3F-80F0-D732A9F4ECB6}" type="presParOf" srcId="{FE47432B-CA46-450C-8D8F-66C300A95B52}" destId="{D60DEAAB-7AFE-435A-ACF6-18851E4B0426}" srcOrd="4" destOrd="0" presId="urn:microsoft.com/office/officeart/2005/8/layout/target3"/>
    <dgm:cxn modelId="{1DE43D10-BEF5-4E84-A26A-5AFD2E6073CE}" type="presParOf" srcId="{FE47432B-CA46-450C-8D8F-66C300A95B52}" destId="{F7B3C0B7-F0F7-4F49-B02C-3630F8C5FAE5}" srcOrd="5" destOrd="0" presId="urn:microsoft.com/office/officeart/2005/8/layout/target3"/>
    <dgm:cxn modelId="{FB3EDEEC-3B45-401B-A06E-DD02C9CCAB05}" type="presParOf" srcId="{FE47432B-CA46-450C-8D8F-66C300A95B52}" destId="{C9DA9446-E2D3-4F6A-8960-3CADFBF870B8}" srcOrd="6" destOrd="0" presId="urn:microsoft.com/office/officeart/2005/8/layout/target3"/>
    <dgm:cxn modelId="{F9254A89-C03A-4070-94AD-5DE00AAC3818}" type="presParOf" srcId="{FE47432B-CA46-450C-8D8F-66C300A95B52}" destId="{9726EC6F-D322-4CD3-B489-1BE3DF7CE70B}" srcOrd="7" destOrd="0" presId="urn:microsoft.com/office/officeart/2005/8/layout/target3"/>
    <dgm:cxn modelId="{C8B16D92-1A9C-4219-9DC2-CA9EB176B381}" type="presParOf" srcId="{FE47432B-CA46-450C-8D8F-66C300A95B52}" destId="{645AA564-2E9E-4954-AD87-AE01782CEC59}" srcOrd="8" destOrd="0" presId="urn:microsoft.com/office/officeart/2005/8/layout/target3"/>
    <dgm:cxn modelId="{245595A2-23FF-41FB-BDF1-07A253F03E99}" type="presParOf" srcId="{FE47432B-CA46-450C-8D8F-66C300A95B52}" destId="{8538CAC4-6A86-42B8-B5AF-2FF155DB9D02}" srcOrd="9" destOrd="0" presId="urn:microsoft.com/office/officeart/2005/8/layout/target3"/>
    <dgm:cxn modelId="{CDAA2CBD-FC1B-4F54-8C9A-2DDC7DCE9AAA}" type="presParOf" srcId="{FE47432B-CA46-450C-8D8F-66C300A95B52}" destId="{26FD6024-A07F-46D0-8BC0-B5E595C5673D}" srcOrd="10" destOrd="0" presId="urn:microsoft.com/office/officeart/2005/8/layout/target3"/>
    <dgm:cxn modelId="{247BC385-27BE-4A22-8557-86AD9CF23467}" type="presParOf" srcId="{FE47432B-CA46-450C-8D8F-66C300A95B52}" destId="{E73F1C26-6DCD-4001-88B9-355E01E2BCE7}" srcOrd="11" destOrd="0" presId="urn:microsoft.com/office/officeart/2005/8/layout/target3"/>
    <dgm:cxn modelId="{B451713C-6FC9-4157-9755-6617FE862AE4}" type="presParOf" srcId="{FE47432B-CA46-450C-8D8F-66C300A95B52}" destId="{8E23E229-92FC-49D1-B5FE-0303176B8A4E}" srcOrd="12" destOrd="0" presId="urn:microsoft.com/office/officeart/2005/8/layout/target3"/>
    <dgm:cxn modelId="{E1C35977-803A-4E91-AB81-F1FD49E56CA3}" type="presParOf" srcId="{FE47432B-CA46-450C-8D8F-66C300A95B52}" destId="{8467D0EB-87A2-4285-8ACA-0398EFBF29BC}" srcOrd="13" destOrd="0" presId="urn:microsoft.com/office/officeart/2005/8/layout/target3"/>
    <dgm:cxn modelId="{35410C5A-1ED5-4088-B68A-E19B11EA86CE}" type="presParOf" srcId="{FE47432B-CA46-450C-8D8F-66C300A95B52}" destId="{DBA8199F-D892-4A8E-A352-2B7844050E09}" srcOrd="14" destOrd="0" presId="urn:microsoft.com/office/officeart/2005/8/layout/target3"/>
    <dgm:cxn modelId="{B8C50611-430E-47A6-8AF2-0B70147D686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4EFD3-81D0-4503-AE5B-F227C03FBF15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637346-2420-4234-9547-3B200B45E52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9753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Kladná x záporná odpověď, podtrhnout</a:t>
            </a:r>
            <a:r>
              <a:rPr lang="cs-CZ" baseline="0" dirty="0" smtClean="0"/>
              <a:t> fixem správnou.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D95FF8-CF30-4217-A30D-DCD04CA01975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A8C302A-F3A4-4183-AD6F-896B73BAC9BB}" type="datetimeFigureOut">
              <a:rPr lang="cs-CZ" smtClean="0"/>
              <a:pPr/>
              <a:t>24.10.2012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EC68D7-D658-4BEC-AB97-1BBC5823B9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90372194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pet 3.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79" y="5341587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3598345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3644627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slouží k výuce nové slovní zásoby a k jejímu procvičování.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zopakují a procvičí slovní zásobu pomocí obrázků se slovy.</a:t>
                      </a: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65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Pet Iii.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Is it a fish?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sp>
        <p:nvSpPr>
          <p:cNvPr id="4" name="Elipsa 3"/>
          <p:cNvSpPr/>
          <p:nvPr/>
        </p:nvSpPr>
        <p:spPr>
          <a:xfrm>
            <a:off x="428596" y="4286256"/>
            <a:ext cx="3929090" cy="1285884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218" name="Picture 2" descr="C:\Users\Aja\AppData\Local\Microsoft\Windows\Temporary Internet Files\Content.IE5\EIZP7BPH\MC9001940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1071546"/>
            <a:ext cx="3709994" cy="30796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3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   Is it a cat?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5122" name="Picture 2" descr="C:\Users\Aja\AppData\Local\Microsoft\Windows\Temporary Internet Files\Content.IE5\24U6KV5S\MC9003457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4113" y="1460500"/>
            <a:ext cx="4306228" cy="289719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286248" y="4214818"/>
            <a:ext cx="4057672" cy="1285884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Is it a dog?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4098" name="Picture 2" descr="C:\Users\Aja\AppData\Local\Microsoft\Windows\Temporary Internet Files\Content.IE5\I8913PAD\MC9004354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5" y="1329869"/>
            <a:ext cx="3854808" cy="3027825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214282" y="4214818"/>
            <a:ext cx="3557606" cy="1285884"/>
          </a:xfrm>
          <a:prstGeom prst="ellipse">
            <a:avLst/>
          </a:prstGeom>
          <a:noFill/>
          <a:ln w="76200">
            <a:solidFill>
              <a:srgbClr val="D000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Is it a mouse?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pic>
        <p:nvPicPr>
          <p:cNvPr id="3076" name="Picture 4" descr="C:\Users\Aja\AppData\Local\Microsoft\Windows\Temporary Internet Files\Content.IE5\B5C89PBA\MC9000304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1142984"/>
            <a:ext cx="2701925" cy="4441825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143372" y="4214818"/>
            <a:ext cx="4500594" cy="1285884"/>
          </a:xfrm>
          <a:prstGeom prst="ellipse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Is it a budgie?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sp>
        <p:nvSpPr>
          <p:cNvPr id="4" name="Elipsa 3"/>
          <p:cNvSpPr/>
          <p:nvPr/>
        </p:nvSpPr>
        <p:spPr>
          <a:xfrm>
            <a:off x="214282" y="4214818"/>
            <a:ext cx="3557606" cy="128588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4QJ46L3Y\MC9004119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1500174"/>
            <a:ext cx="2723681" cy="307498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          Is it a budgie?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lphaUcPeriod"/>
            </a:pPr>
            <a:endParaRPr lang="cs-CZ" sz="4400" dirty="0" smtClean="0"/>
          </a:p>
          <a:p>
            <a:pPr marL="742950" indent="-742950">
              <a:buFont typeface="Arial" pitchFamily="34" charset="0"/>
              <a:buAutoNum type="alphaUcPeriod"/>
            </a:pPr>
            <a:r>
              <a:rPr lang="cs-CZ" sz="4400" dirty="0" smtClean="0"/>
              <a:t>Yes, it is.         B. No, it isn´t.</a:t>
            </a:r>
          </a:p>
          <a:p>
            <a:pPr marL="742950" indent="-742950">
              <a:buAutoNum type="alphaUcPeriod"/>
            </a:pPr>
            <a:endParaRPr lang="cs-CZ" sz="4400" dirty="0" smtClean="0"/>
          </a:p>
        </p:txBody>
      </p:sp>
      <p:sp>
        <p:nvSpPr>
          <p:cNvPr id="4" name="Elipsa 3"/>
          <p:cNvSpPr/>
          <p:nvPr/>
        </p:nvSpPr>
        <p:spPr>
          <a:xfrm>
            <a:off x="4143372" y="4214818"/>
            <a:ext cx="4572032" cy="1285884"/>
          </a:xfrm>
          <a:prstGeom prst="ellipse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 descr="C:\Users\Aja\AppData\Local\Microsoft\Windows\Temporary Internet Files\Content.IE5\4QJ46L3Y\MC900428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643050"/>
            <a:ext cx="2643669" cy="2538427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14414" y="1571612"/>
            <a:ext cx="4000528" cy="2857520"/>
          </a:xfrm>
          <a:prstGeom prst="rect">
            <a:avLst/>
          </a:prstGeom>
          <a:noFill/>
          <a:ln w="76200"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1320369" flipV="1">
            <a:off x="5750871" y="1808272"/>
            <a:ext cx="2676524" cy="12910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budgie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 rot="20111548" flipV="1">
            <a:off x="647384" y="1930665"/>
            <a:ext cx="2676524" cy="12910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D000A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mouse</a:t>
            </a:r>
            <a:endParaRPr lang="cs-CZ" sz="4800" b="1" dirty="0">
              <a:solidFill>
                <a:srgbClr val="D000A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3286116" y="3071810"/>
            <a:ext cx="2714644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1388220" flipV="1">
            <a:off x="778261" y="4320568"/>
            <a:ext cx="2986102" cy="13001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9304173" flipV="1">
            <a:off x="5869768" y="4439331"/>
            <a:ext cx="2766311" cy="12287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dog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www.office.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microsoft.com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</TotalTime>
  <Words>286</Words>
  <Application>Microsoft Office PowerPoint</Application>
  <PresentationFormat>Předvádění na obrazovce (4:3)</PresentationFormat>
  <Paragraphs>89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ANOTACE:</vt:lpstr>
      <vt:lpstr>AJ</vt:lpstr>
      <vt:lpstr>Snímek 4</vt:lpstr>
      <vt:lpstr>Snímek 5</vt:lpstr>
      <vt:lpstr>Snímek 6</vt:lpstr>
      <vt:lpstr>Snímek 7</vt:lpstr>
      <vt:lpstr>Snímek 8</vt:lpstr>
      <vt:lpstr>Snímek 9</vt:lpstr>
      <vt:lpstr>Vylušti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Dum</cp:lastModifiedBy>
  <cp:revision>13</cp:revision>
  <dcterms:created xsi:type="dcterms:W3CDTF">2012-06-18T20:51:28Z</dcterms:created>
  <dcterms:modified xsi:type="dcterms:W3CDTF">2012-10-24T18:01:02Z</dcterms:modified>
</cp:coreProperties>
</file>