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9A087CC-2525-49E8-9E46-5C3EDC31A1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0823C30-4F64-4DB3-82BD-EF33A2D6403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132856"/>
            <a:ext cx="7772400" cy="1584176"/>
          </a:xfrm>
          <a:prstGeom prst="rect">
            <a:avLst/>
          </a:prstGeom>
        </p:spPr>
        <p:txBody>
          <a:bodyPr vert="horz" anchor="ctr">
            <a:normAutofit fontScale="900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b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863588" y="3861048"/>
            <a:ext cx="7488832" cy="212256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VY _32_INOVACE_ENV_11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553321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899592" y="1601044"/>
            <a:ext cx="7416824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25.8. 2011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Prezentace  je určena pro starší žáky a seznamuje je s tím co je odpad, kde vzniká a  jak se likviduje. </a:t>
            </a:r>
          </a:p>
          <a:p>
            <a:pPr lvl="0"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Odpad</a:t>
            </a:r>
            <a:endParaRPr lang="cs-CZ" dirty="0">
              <a:solidFill>
                <a:schemeClr val="tx1"/>
              </a:solidFill>
              <a:latin typeface="Calibri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92696"/>
            <a:ext cx="5400600" cy="1470025"/>
          </a:xfrm>
        </p:spPr>
        <p:txBody>
          <a:bodyPr>
            <a:normAutofit/>
          </a:bodyPr>
          <a:lstStyle/>
          <a:p>
            <a:r>
              <a:rPr lang="cs-CZ" sz="6000" cap="none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ODPAD</a:t>
            </a:r>
            <a:endParaRPr lang="cs-CZ" sz="6000" cap="none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140962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+mj-lt"/>
              </a:rPr>
              <a:t>Co je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odpad</a:t>
            </a:r>
            <a:r>
              <a:rPr lang="cs-CZ" sz="4400" b="1" dirty="0" smtClean="0">
                <a:latin typeface="+mj-lt"/>
              </a:rPr>
              <a:t>?</a:t>
            </a:r>
            <a:endParaRPr lang="cs-CZ" sz="4400" b="1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068960"/>
            <a:ext cx="69127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Kde odpad vzniká</a:t>
            </a:r>
            <a:r>
              <a:rPr lang="cs-CZ" sz="4400" b="1" dirty="0">
                <a:latin typeface="Times New Roman" pitchFamily="18" charset="0"/>
              </a:rPr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81384" y="4067780"/>
            <a:ext cx="68910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Co se s ním dál dělá?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14496" y="5071646"/>
            <a:ext cx="57137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???????????????????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 descr="C:\Users\admin\Desktop\ddddum\1 odpa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156" y="903337"/>
            <a:ext cx="3015594" cy="2138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6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6552728" cy="1143000"/>
          </a:xfr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CO JE ODPAD?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29089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●	</a:t>
            </a:r>
            <a:r>
              <a:rPr lang="cs-CZ" sz="44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každá věc, kterou již 	nechceme, nebo  	nepotřebujeme a chceme se    	jí zbavit</a:t>
            </a:r>
            <a:endParaRPr lang="cs-CZ" sz="4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3996" y="3979912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●  odřezky v truhlárně, staré barvy, obaly z obchodů, popel z kamen, stavební suť, láhev od limonády, zbytky potravin, papír od svačiny, rozbitá hračka, malé boty …. </a:t>
            </a:r>
          </a:p>
          <a:p>
            <a:r>
              <a:rPr lang="cs-CZ" sz="2400" dirty="0" smtClean="0"/>
              <a:t> ( jmenujte další věci, které se promění v odpady )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4021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620688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  <a:cs typeface="Aharoni" pitchFamily="2" charset="-79"/>
              </a:rPr>
              <a:t>KDE ODPADY VZNIKAJÍ ? </a:t>
            </a:r>
            <a:endParaRPr lang="cs-CZ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390129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●   vznikají při lidské činnosti, nalezneme je   	všude tam, kde se pohybují a pracují lidé</a:t>
            </a:r>
            <a:endParaRPr lang="cs-CZ" sz="32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0876" y="2565896"/>
            <a:ext cx="7416824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i="1" u="sng" dirty="0"/>
              <a:t>p</a:t>
            </a:r>
            <a:r>
              <a:rPr lang="cs-CZ" sz="3200" i="1" u="sng" dirty="0" smtClean="0"/>
              <a:t>růmyslový odpad  </a:t>
            </a:r>
            <a:r>
              <a:rPr lang="cs-CZ" sz="3200" i="1" dirty="0" smtClean="0"/>
              <a:t>- vzniká při výrobě výrobků</a:t>
            </a:r>
          </a:p>
          <a:p>
            <a:pPr marL="285750" indent="-285750">
              <a:buFontTx/>
              <a:buChar char="-"/>
            </a:pPr>
            <a:r>
              <a:rPr lang="cs-CZ" sz="3200" i="1" u="sng" dirty="0"/>
              <a:t>z</a:t>
            </a:r>
            <a:r>
              <a:rPr lang="cs-CZ" sz="3200" i="1" u="sng" dirty="0" smtClean="0"/>
              <a:t>emědělský odpad </a:t>
            </a:r>
            <a:r>
              <a:rPr lang="cs-CZ" sz="3200" i="1" dirty="0" smtClean="0"/>
              <a:t>– vzniká v zemědělství</a:t>
            </a:r>
          </a:p>
          <a:p>
            <a:pPr marL="285750" indent="-285750">
              <a:buFontTx/>
              <a:buChar char="-"/>
            </a:pPr>
            <a:r>
              <a:rPr lang="cs-CZ" sz="3200" i="1" u="sng" dirty="0"/>
              <a:t>s</a:t>
            </a:r>
            <a:r>
              <a:rPr lang="cs-CZ" sz="3200" i="1" u="sng" dirty="0" smtClean="0"/>
              <a:t>tavební odpad </a:t>
            </a:r>
            <a:r>
              <a:rPr lang="cs-CZ" sz="3200" i="1" dirty="0" smtClean="0"/>
              <a:t>– vzniká při stavbách nebo opravách domů</a:t>
            </a:r>
          </a:p>
          <a:p>
            <a:pPr marL="285750" indent="-285750">
              <a:buFontTx/>
              <a:buChar char="-"/>
            </a:pPr>
            <a:r>
              <a:rPr lang="cs-CZ" sz="3200" i="1" u="sng" dirty="0"/>
              <a:t>k</a:t>
            </a:r>
            <a:r>
              <a:rPr lang="cs-CZ" sz="3200" i="1" u="sng" dirty="0" smtClean="0"/>
              <a:t>omunální odpad </a:t>
            </a:r>
            <a:r>
              <a:rPr lang="cs-CZ" sz="3200" i="1" dirty="0" smtClean="0"/>
              <a:t>– vzniká na území obcí a měst</a:t>
            </a:r>
          </a:p>
          <a:p>
            <a:pPr marL="285750" indent="-285750">
              <a:buFontTx/>
              <a:buChar char="-"/>
            </a:pPr>
            <a:r>
              <a:rPr lang="cs-CZ" sz="3200" i="1" u="sng" dirty="0"/>
              <a:t>d</a:t>
            </a:r>
            <a:r>
              <a:rPr lang="cs-CZ" sz="3200" i="1" u="sng" dirty="0" smtClean="0"/>
              <a:t>omovní odpad </a:t>
            </a:r>
            <a:r>
              <a:rPr lang="cs-CZ" sz="3200" i="1" dirty="0" smtClean="0"/>
              <a:t>– vzniká u nás doma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683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9"/>
          <p:cNvSpPr/>
          <p:nvPr/>
        </p:nvSpPr>
        <p:spPr>
          <a:xfrm>
            <a:off x="537405" y="4857700"/>
            <a:ext cx="4398331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odpad se spaluje</a:t>
            </a:r>
          </a:p>
        </p:txBody>
      </p:sp>
      <p:sp>
        <p:nvSpPr>
          <p:cNvPr id="9" name="Ovál 8"/>
          <p:cNvSpPr/>
          <p:nvPr/>
        </p:nvSpPr>
        <p:spPr>
          <a:xfrm>
            <a:off x="3331840" y="3340103"/>
            <a:ext cx="5090492" cy="13173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odpad se skládkuje </a:t>
            </a:r>
          </a:p>
        </p:txBody>
      </p:sp>
      <p:sp>
        <p:nvSpPr>
          <p:cNvPr id="8" name="Ovál 7"/>
          <p:cNvSpPr/>
          <p:nvPr/>
        </p:nvSpPr>
        <p:spPr>
          <a:xfrm>
            <a:off x="323528" y="1835378"/>
            <a:ext cx="4608512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odpad se recykluje 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49101" y="692378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 Black" pitchFamily="34" charset="0"/>
              </a:rPr>
              <a:t>CO SE S NÍM DÁL DĚLÁ ?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461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51284"/>
            <a:ext cx="9363075" cy="702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59534" y="1879070"/>
            <a:ext cx="9736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Wide Latin" pitchFamily="18" charset="0"/>
                <a:cs typeface="Aharoni" pitchFamily="2" charset="-79"/>
              </a:rPr>
              <a:t>?</a:t>
            </a:r>
            <a:endParaRPr lang="cs-CZ" sz="9600" dirty="0">
              <a:solidFill>
                <a:srgbClr val="FF0000"/>
              </a:solidFill>
              <a:latin typeface="Wide Latin" pitchFamily="18" charset="0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80312" y="4077072"/>
            <a:ext cx="9736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Wide Latin" pitchFamily="18" charset="0"/>
                <a:cs typeface="Aharoni" pitchFamily="2" charset="-79"/>
              </a:rPr>
              <a:t>?</a:t>
            </a:r>
            <a:endParaRPr lang="cs-CZ" sz="9600" dirty="0">
              <a:solidFill>
                <a:srgbClr val="FF0000"/>
              </a:solidFill>
              <a:latin typeface="Wide Latin" pitchFamily="18" charset="0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871560"/>
            <a:ext cx="9736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9600" dirty="0" smtClean="0">
                <a:solidFill>
                  <a:srgbClr val="FF0000"/>
                </a:solidFill>
                <a:latin typeface="Wide Latin" pitchFamily="18" charset="0"/>
                <a:cs typeface="Aharoni" pitchFamily="2" charset="-79"/>
              </a:rPr>
              <a:t>?</a:t>
            </a:r>
            <a:endParaRPr lang="cs-CZ" sz="9600" dirty="0">
              <a:solidFill>
                <a:srgbClr val="FF0000"/>
              </a:solidFill>
              <a:latin typeface="Wide Latin" pitchFamily="18" charset="0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80732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6"/>
            <a:ext cx="66247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Zdroje: </a:t>
            </a:r>
            <a:r>
              <a:rPr lang="cs-CZ" dirty="0"/>
              <a:t>vlastní 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3491584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153</TotalTime>
  <Words>225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Prezentace aplikace PowerPoint</vt:lpstr>
      <vt:lpstr>ODPAD</vt:lpstr>
      <vt:lpstr>CO JE ODPAD?</vt:lpstr>
      <vt:lpstr>Prezentace aplikace PowerPoint</vt:lpstr>
      <vt:lpstr>CO SE S NÍM DÁL DĚLÁ ?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22</cp:revision>
  <dcterms:created xsi:type="dcterms:W3CDTF">2012-02-12T20:50:03Z</dcterms:created>
  <dcterms:modified xsi:type="dcterms:W3CDTF">2012-09-05T05:44:06Z</dcterms:modified>
</cp:coreProperties>
</file>