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66" r:id="rId2"/>
    <p:sldId id="265" r:id="rId3"/>
    <p:sldId id="257" r:id="rId4"/>
    <p:sldId id="258" r:id="rId5"/>
    <p:sldId id="260" r:id="rId6"/>
    <p:sldId id="261" r:id="rId7"/>
    <p:sldId id="262" r:id="rId8"/>
    <p:sldId id="263" r:id="rId9"/>
    <p:sldId id="268" r:id="rId10"/>
    <p:sldId id="267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A0033E-7B56-43AC-982F-03C519168688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235B9E-9983-4A26-8515-A5FA209869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87167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489587-E21C-4E4B-8AF0-14A87991693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3549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Jaké máme zákazy ve škole? Jaký zákaz by děti vymyslely</a:t>
            </a:r>
            <a:r>
              <a:rPr lang="cs-CZ" baseline="0" dirty="0" smtClean="0"/>
              <a:t> pro chování v naší obci.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489587-E21C-4E4B-8AF0-14A87991693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52812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489587-E21C-4E4B-8AF0-14A87991693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29243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489587-E21C-4E4B-8AF0-14A879916937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2614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489587-E21C-4E4B-8AF0-14A879916937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931924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Popsat a procvičit značky.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489587-E21C-4E4B-8AF0-14A879916937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56546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Popsat a procvičit značky.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489587-E21C-4E4B-8AF0-14A879916937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565460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489587-E21C-4E4B-8AF0-14A879916937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93192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54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70022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0419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2774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5182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354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5361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5602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122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9724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220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07308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flip dir="r"/>
        <p:sndAc>
          <p:stSnd>
            <p:snd r:embed="rId13" name="chimes.wav"/>
          </p:stSnd>
        </p:sndAc>
      </p:transition>
    </mc:Choice>
    <mc:Fallback xmlns="">
      <p:transition spd="slow">
        <p:fade/>
        <p:sndAc>
          <p:stSnd>
            <p:snd r:embed="rId14" name="chimes.wav"/>
          </p:stSnd>
        </p:sndAc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.wav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13" Type="http://schemas.openxmlformats.org/officeDocument/2006/relationships/image" Target="../media/image6.png"/><Relationship Id="rId3" Type="http://schemas.openxmlformats.org/officeDocument/2006/relationships/audio" Target="../media/audio1.wav"/><Relationship Id="rId7" Type="http://schemas.openxmlformats.org/officeDocument/2006/relationships/image" Target="../media/image3.png"/><Relationship Id="rId12" Type="http://schemas.microsoft.com/office/2007/relationships/hdphoto" Target="../media/hdphoto4.wdp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2.jpg"/><Relationship Id="rId11" Type="http://schemas.openxmlformats.org/officeDocument/2006/relationships/image" Target="../media/image5.png"/><Relationship Id="rId5" Type="http://schemas.microsoft.com/office/2007/relationships/hdphoto" Target="../media/hdphoto1.wdp"/><Relationship Id="rId15" Type="http://schemas.openxmlformats.org/officeDocument/2006/relationships/audio" Target="../media/audio1.wav"/><Relationship Id="rId10" Type="http://schemas.microsoft.com/office/2007/relationships/hdphoto" Target="../media/hdphoto3.wdp"/><Relationship Id="rId4" Type="http://schemas.openxmlformats.org/officeDocument/2006/relationships/image" Target="../media/image1.png"/><Relationship Id="rId9" Type="http://schemas.openxmlformats.org/officeDocument/2006/relationships/image" Target="../media/image4.png"/><Relationship Id="rId14" Type="http://schemas.microsoft.com/office/2007/relationships/hdphoto" Target="../media/hdphoto5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6" Type="http://schemas.openxmlformats.org/officeDocument/2006/relationships/audio" Target="../media/audio1.wav"/><Relationship Id="rId5" Type="http://schemas.openxmlformats.org/officeDocument/2006/relationships/image" Target="../media/image8.jpg"/><Relationship Id="rId4" Type="http://schemas.openxmlformats.org/officeDocument/2006/relationships/image" Target="../media/image7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6" Type="http://schemas.openxmlformats.org/officeDocument/2006/relationships/audio" Target="../media/audio1.wav"/><Relationship Id="rId5" Type="http://schemas.openxmlformats.org/officeDocument/2006/relationships/image" Target="../media/image10.jpg"/><Relationship Id="rId4" Type="http://schemas.openxmlformats.org/officeDocument/2006/relationships/image" Target="../media/image9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6" Type="http://schemas.openxmlformats.org/officeDocument/2006/relationships/audio" Target="../media/audio1.wav"/><Relationship Id="rId5" Type="http://schemas.openxmlformats.org/officeDocument/2006/relationships/image" Target="../media/image12.jpg"/><Relationship Id="rId4" Type="http://schemas.openxmlformats.org/officeDocument/2006/relationships/image" Target="../media/image11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6" Type="http://schemas.openxmlformats.org/officeDocument/2006/relationships/audio" Target="../media/audio1.wav"/><Relationship Id="rId5" Type="http://schemas.openxmlformats.org/officeDocument/2006/relationships/image" Target="../media/image14.jpg"/><Relationship Id="rId4" Type="http://schemas.openxmlformats.org/officeDocument/2006/relationships/image" Target="../media/image13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6" Type="http://schemas.openxmlformats.org/officeDocument/2006/relationships/audio" Target="../media/audio1.wav"/><Relationship Id="rId5" Type="http://schemas.openxmlformats.org/officeDocument/2006/relationships/image" Target="../media/image15.jpg"/><Relationship Id="rId4" Type="http://schemas.openxmlformats.org/officeDocument/2006/relationships/image" Target="../media/image2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6" Type="http://schemas.openxmlformats.org/officeDocument/2006/relationships/audio" Target="../media/audio1.wav"/><Relationship Id="rId5" Type="http://schemas.openxmlformats.org/officeDocument/2006/relationships/image" Target="../media/image17.jpg"/><Relationship Id="rId4" Type="http://schemas.openxmlformats.org/officeDocument/2006/relationships/image" Target="../media/image16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/index.php?title=Dopravn%C3%AD_zna%C4%8Den%C3%AD_v_%C4%8Cesku&amp;oldid=7906188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528063"/>
              </p:ext>
            </p:extLst>
          </p:nvPr>
        </p:nvGraphicFramePr>
        <p:xfrm>
          <a:off x="1403648" y="1340768"/>
          <a:ext cx="6480720" cy="405675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240360"/>
                <a:gridCol w="3240360"/>
              </a:tblGrid>
              <a:tr h="1088249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</a:t>
                      </a:r>
                      <a:r>
                        <a:rPr lang="cs-CZ" baseline="0" dirty="0" smtClean="0"/>
                        <a:t> a MŠ Unkovice, příspěvková organizace</a:t>
                      </a:r>
                    </a:p>
                    <a:p>
                      <a:r>
                        <a:rPr lang="cs-CZ" baseline="0" dirty="0" smtClean="0"/>
                        <a:t>Unkovice 28, p. Žabčice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 Jana Weisová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Dopravní značky zákazové</a:t>
                      </a:r>
                      <a:endParaRPr lang="cs-CZ" dirty="0"/>
                    </a:p>
                  </a:txBody>
                  <a:tcPr/>
                </a:tc>
              </a:tr>
              <a:tr h="761775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Vytvořeno:</a:t>
                      </a:r>
                    </a:p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04/2012</a:t>
                      </a:r>
                    </a:p>
                    <a:p>
                      <a:r>
                        <a:rPr lang="cs-CZ" dirty="0" smtClean="0"/>
                        <a:t>15.6.2012/3. </a:t>
                      </a:r>
                      <a:r>
                        <a:rPr lang="cs-CZ" smtClean="0"/>
                        <a:t>ročník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Dopravní</a:t>
                      </a:r>
                      <a:r>
                        <a:rPr lang="cs-CZ" baseline="0" dirty="0" smtClean="0"/>
                        <a:t> výchova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oblast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Člověk a jeho svět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CZ.1.07/1.4.00/21.2463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21044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40431" y="2060848"/>
            <a:ext cx="683988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Materiál slouží k výkladu učiva dopravní výchovy pro žáky 3. ročníku. </a:t>
            </a:r>
          </a:p>
          <a:p>
            <a:pPr algn="just"/>
            <a:r>
              <a:rPr lang="cs-CZ" dirty="0" smtClean="0"/>
              <a:t>Obsahuje vyobrazení a názvy zákazových </a:t>
            </a:r>
            <a:r>
              <a:rPr lang="cs-CZ" dirty="0" smtClean="0"/>
              <a:t>dopravních značek </a:t>
            </a:r>
            <a:r>
              <a:rPr lang="cs-CZ" dirty="0" smtClean="0"/>
              <a:t>podle </a:t>
            </a:r>
            <a:r>
              <a:rPr lang="cs-CZ" dirty="0" smtClean="0"/>
              <a:t>Vyhlášky </a:t>
            </a:r>
            <a:r>
              <a:rPr lang="cs-CZ" dirty="0" smtClean="0"/>
              <a:t>č. 30/2001 Sb. Prezentace obsahuje animace.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4026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Dopravní značky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zákazové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1741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  <p:sndAc>
          <p:stSnd>
            <p:snd r:embed="rId3" name="chimes.wav"/>
          </p:stSnd>
        </p:sndAc>
      </p:transition>
    </mc:Choice>
    <mc:Fallback xmlns="">
      <p:transition spd="slow">
        <p:fad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0086" y="2875178"/>
            <a:ext cx="2058882" cy="205888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3008313" cy="1162050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Zákazové  dopravní značky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11560" y="2204864"/>
            <a:ext cx="3388660" cy="4104456"/>
          </a:xfrm>
        </p:spPr>
        <p:txBody>
          <a:bodyPr>
            <a:normAutofit/>
          </a:bodyPr>
          <a:lstStyle/>
          <a:p>
            <a:pPr algn="ctr"/>
            <a:endParaRPr lang="cs-CZ" sz="4000" i="1" dirty="0"/>
          </a:p>
          <a:p>
            <a:pPr algn="ctr"/>
            <a:r>
              <a:rPr lang="cs-CZ" sz="4000" i="1" dirty="0" smtClean="0"/>
              <a:t>Účastníku silničního provozu něco zakazují.</a:t>
            </a:r>
            <a:endParaRPr lang="cs-CZ" sz="4000" i="1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7676267">
            <a:off x="6554344" y="3977123"/>
            <a:ext cx="1913874" cy="1913874"/>
          </a:xfrm>
          <a:prstGeom prst="rect">
            <a:avLst/>
          </a:prstGeom>
        </p:spPr>
      </p:pic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50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849110">
            <a:off x="5922327" y="2403063"/>
            <a:ext cx="2054593" cy="2054593"/>
          </a:xfr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100000" l="0" r="99750">
                        <a14:foregroundMark x1="56500" y1="71000" x2="56500" y2="71000"/>
                        <a14:foregroundMark x1="41750" y1="67000" x2="41750" y2="67000"/>
                        <a14:foregroundMark x1="50750" y1="59000" x2="50750" y2="59000"/>
                        <a14:foregroundMark x1="48250" y1="75000" x2="48250" y2="75000"/>
                        <a14:foregroundMark x1="61500" y1="76500" x2="61500" y2="76500"/>
                        <a14:foregroundMark x1="39250" y1="75750" x2="39250" y2="75750"/>
                        <a14:foregroundMark x1="54250" y1="64500" x2="54250" y2="64500"/>
                        <a14:foregroundMark x1="54250" y1="64500" x2="54250" y2="64500"/>
                        <a14:foregroundMark x1="58000" y1="76500" x2="58000" y2="76500"/>
                        <a14:foregroundMark x1="58000" y1="76500" x2="58000" y2="76500"/>
                        <a14:foregroundMark x1="61000" y1="39500" x2="61000" y2="39500"/>
                        <a14:foregroundMark x1="38500" y1="39500" x2="38500" y2="39500"/>
                        <a14:foregroundMark x1="42750" y1="22250" x2="42750" y2="22250"/>
                        <a14:foregroundMark x1="58750" y1="22250" x2="58750" y2="22250"/>
                        <a14:foregroundMark x1="53000" y1="30750" x2="53000" y2="30750"/>
                        <a14:foregroundMark x1="58750" y1="35000" x2="58750" y2="35000"/>
                        <a14:foregroundMark x1="47250" y1="38250" x2="47250" y2="38250"/>
                        <a14:foregroundMark x1="43000" y1="31250" x2="43000" y2="3125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939642">
            <a:off x="4900388" y="4477333"/>
            <a:ext cx="1891950" cy="18919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0" b="100000" l="100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844446">
            <a:off x="6494532" y="1038410"/>
            <a:ext cx="2097359" cy="209735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250" b="100000" l="0" r="100000">
                        <a14:foregroundMark x1="62000" y1="49500" x2="62000" y2="49500"/>
                        <a14:foregroundMark x1="35000" y1="46250" x2="35000" y2="46250"/>
                        <a14:foregroundMark x1="29750" y1="59500" x2="29750" y2="595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3963883">
            <a:off x="4664430" y="1217226"/>
            <a:ext cx="1895871" cy="1895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7922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  <p:sndAc>
          <p:stSnd>
            <p:snd r:embed="rId3" name="chimes.wav"/>
          </p:stSnd>
        </p:sndAc>
      </p:transition>
    </mc:Choice>
    <mc:Fallback xmlns="">
      <p:transition spd="slow">
        <p:fade/>
        <p:sndAc>
          <p:stSnd>
            <p:snd r:embed="rId15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Zákazové dopravní značky jsou červené kruhy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 algn="ctr"/>
            <a:r>
              <a:rPr lang="cs-CZ" dirty="0" smtClean="0"/>
              <a:t>Zákaz vjezdu jednostopým motorovým vozidlům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2223" y="2635448"/>
            <a:ext cx="3030141" cy="3030141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>
          <a:xfrm>
            <a:off x="5508104" y="1556792"/>
            <a:ext cx="4041775" cy="639762"/>
          </a:xfrm>
        </p:spPr>
        <p:txBody>
          <a:bodyPr/>
          <a:lstStyle/>
          <a:p>
            <a:r>
              <a:rPr lang="cs-CZ" dirty="0" smtClean="0"/>
              <a:t>Zákaz otáčení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0247" y="2634853"/>
            <a:ext cx="3031331" cy="3031331"/>
          </a:xfrm>
        </p:spPr>
      </p:pic>
    </p:spTree>
    <p:extLst>
      <p:ext uri="{BB962C8B-B14F-4D97-AF65-F5344CB8AC3E}">
        <p14:creationId xmlns:p14="http://schemas.microsoft.com/office/powerpoint/2010/main" val="2654413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  <p:sndAc>
          <p:stSnd>
            <p:snd r:embed="rId3" name="chimes.wav"/>
          </p:stSnd>
        </p:sndAc>
      </p:transition>
    </mc:Choice>
    <mc:Fallback xmlns="">
      <p:transition spd="slow">
        <p:fade/>
        <p:sndAc>
          <p:stSnd>
            <p:snd r:embed="rId6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Uvnitř kruhu je obsažena informace u zákazu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1403648" y="1628800"/>
            <a:ext cx="4040188" cy="639762"/>
          </a:xfrm>
        </p:spPr>
        <p:txBody>
          <a:bodyPr/>
          <a:lstStyle/>
          <a:p>
            <a:r>
              <a:rPr lang="cs-CZ" dirty="0" smtClean="0"/>
              <a:t>Zákaz zastavení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2223" y="2635448"/>
            <a:ext cx="3030141" cy="3030141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>
          <a:xfrm>
            <a:off x="5102225" y="1556792"/>
            <a:ext cx="4041775" cy="639762"/>
          </a:xfrm>
        </p:spPr>
        <p:txBody>
          <a:bodyPr/>
          <a:lstStyle/>
          <a:p>
            <a:r>
              <a:rPr lang="cs-CZ" dirty="0" smtClean="0"/>
              <a:t>Zákaz vstupu chodcům 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0247" y="2634853"/>
            <a:ext cx="3031331" cy="3031331"/>
          </a:xfrm>
        </p:spPr>
      </p:pic>
    </p:spTree>
    <p:extLst>
      <p:ext uri="{BB962C8B-B14F-4D97-AF65-F5344CB8AC3E}">
        <p14:creationId xmlns:p14="http://schemas.microsoft.com/office/powerpoint/2010/main" val="1639257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  <p:sndAc>
          <p:stSnd>
            <p:snd r:embed="rId3" name="chimes.wav"/>
          </p:stSnd>
        </p:sndAc>
      </p:transition>
    </mc:Choice>
    <mc:Fallback xmlns="">
      <p:transition spd="slow">
        <p:fade/>
        <p:sndAc>
          <p:stSnd>
            <p:snd r:embed="rId6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1115616" y="476672"/>
            <a:ext cx="6512511" cy="1143000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Některé jsou navíc červeně přeškrtnuté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1187624" y="2204864"/>
            <a:ext cx="3346704" cy="639762"/>
          </a:xfrm>
        </p:spPr>
        <p:txBody>
          <a:bodyPr/>
          <a:lstStyle/>
          <a:p>
            <a:r>
              <a:rPr lang="cs-CZ" dirty="0" smtClean="0"/>
              <a:t>Zákaz odbočení vlevo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4114" y="3140968"/>
            <a:ext cx="2583036" cy="2583036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>
          <a:xfrm>
            <a:off x="5076056" y="2420888"/>
            <a:ext cx="3346704" cy="63976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Zákaz zvukových výstražných znamení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7945" y="3128665"/>
            <a:ext cx="2537519" cy="2537519"/>
          </a:xfrm>
        </p:spPr>
      </p:pic>
    </p:spTree>
    <p:extLst>
      <p:ext uri="{BB962C8B-B14F-4D97-AF65-F5344CB8AC3E}">
        <p14:creationId xmlns:p14="http://schemas.microsoft.com/office/powerpoint/2010/main" val="3003179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  <p:sndAc>
          <p:stSnd>
            <p:snd r:embed="rId3" name="chimes.wav"/>
          </p:stSnd>
        </p:sndAc>
      </p:transition>
    </mc:Choice>
    <mc:Fallback xmlns="">
      <p:transition spd="slow">
        <p:fade/>
        <p:sndAc>
          <p:stSnd>
            <p:snd r:embed="rId6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1043608" y="1196752"/>
            <a:ext cx="3346704" cy="639762"/>
          </a:xfrm>
        </p:spPr>
        <p:txBody>
          <a:bodyPr>
            <a:noAutofit/>
          </a:bodyPr>
          <a:lstStyle/>
          <a:p>
            <a:pPr algn="ctr"/>
            <a:r>
              <a:rPr lang="cs-CZ" dirty="0" smtClean="0"/>
              <a:t>Zákaz vjezdu všem motorovým i nemotorovým vozidlům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2132856"/>
            <a:ext cx="2862318" cy="2862318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>
          <a:xfrm>
            <a:off x="5220072" y="908720"/>
            <a:ext cx="3346704" cy="639762"/>
          </a:xfrm>
        </p:spPr>
        <p:txBody>
          <a:bodyPr/>
          <a:lstStyle/>
          <a:p>
            <a:r>
              <a:rPr lang="cs-CZ" dirty="0" smtClean="0"/>
              <a:t>Zákaz předjíždění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7222" y="2060848"/>
            <a:ext cx="3031331" cy="3031331"/>
          </a:xfrm>
        </p:spPr>
      </p:pic>
    </p:spTree>
    <p:extLst>
      <p:ext uri="{BB962C8B-B14F-4D97-AF65-F5344CB8AC3E}">
        <p14:creationId xmlns:p14="http://schemas.microsoft.com/office/powerpoint/2010/main" val="1224322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  <p:sndAc>
          <p:stSnd>
            <p:snd r:embed="rId3" name="chimes.wav"/>
          </p:stSnd>
        </p:sndAc>
      </p:transition>
    </mc:Choice>
    <mc:Fallback xmlns="">
      <p:transition spd="slow">
        <p:fade/>
        <p:sndAc>
          <p:stSnd>
            <p:snd r:embed="rId6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1043608" y="1196752"/>
            <a:ext cx="3346704" cy="639762"/>
          </a:xfrm>
        </p:spPr>
        <p:txBody>
          <a:bodyPr>
            <a:noAutofit/>
          </a:bodyPr>
          <a:lstStyle/>
          <a:p>
            <a:pPr algn="ctr"/>
            <a:r>
              <a:rPr lang="cs-CZ" dirty="0" smtClean="0"/>
              <a:t>Nejvyšší dovolená rychlost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6646" y="2213614"/>
            <a:ext cx="2862318" cy="2862318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>
          <a:xfrm>
            <a:off x="5652120" y="1052736"/>
            <a:ext cx="3346704" cy="639762"/>
          </a:xfrm>
        </p:spPr>
        <p:txBody>
          <a:bodyPr/>
          <a:lstStyle/>
          <a:p>
            <a:r>
              <a:rPr lang="cs-CZ" dirty="0" smtClean="0"/>
              <a:t>Zákaz stání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7222" y="2060848"/>
            <a:ext cx="3031331" cy="3031331"/>
          </a:xfrm>
        </p:spPr>
      </p:pic>
    </p:spTree>
    <p:extLst>
      <p:ext uri="{BB962C8B-B14F-4D97-AF65-F5344CB8AC3E}">
        <p14:creationId xmlns:p14="http://schemas.microsoft.com/office/powerpoint/2010/main" val="788988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  <p:sndAc>
          <p:stSnd>
            <p:snd r:embed="rId3" name="chimes.wav"/>
          </p:stSnd>
        </p:sndAc>
      </p:transition>
    </mc:Choice>
    <mc:Fallback xmlns="">
      <p:transition spd="slow">
        <p:fade/>
        <p:sndAc>
          <p:stSnd>
            <p:snd r:embed="rId6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1115616" y="476672"/>
            <a:ext cx="6512511" cy="1143000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Konec zákazu je černobílá značka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1187624" y="2204864"/>
            <a:ext cx="3346704" cy="639762"/>
          </a:xfrm>
        </p:spPr>
        <p:txBody>
          <a:bodyPr>
            <a:normAutofit/>
          </a:bodyPr>
          <a:lstStyle/>
          <a:p>
            <a:r>
              <a:rPr lang="cs-CZ" dirty="0" smtClean="0"/>
              <a:t>Konec zákazu předjíždění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4114" y="3140968"/>
            <a:ext cx="2583036" cy="2583036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>
          <a:xfrm>
            <a:off x="5076056" y="2204864"/>
            <a:ext cx="3346704" cy="639762"/>
          </a:xfrm>
        </p:spPr>
        <p:txBody>
          <a:bodyPr>
            <a:normAutofit/>
          </a:bodyPr>
          <a:lstStyle/>
          <a:p>
            <a:r>
              <a:rPr lang="cs-CZ" dirty="0" smtClean="0"/>
              <a:t>Konec všech zákazů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7945" y="3128665"/>
            <a:ext cx="2537519" cy="2537519"/>
          </a:xfrm>
        </p:spPr>
      </p:pic>
    </p:spTree>
    <p:extLst>
      <p:ext uri="{BB962C8B-B14F-4D97-AF65-F5344CB8AC3E}">
        <p14:creationId xmlns:p14="http://schemas.microsoft.com/office/powerpoint/2010/main" val="591925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  <p:sndAc>
          <p:stSnd>
            <p:snd r:embed="rId3" name="chimes.wav"/>
          </p:stSnd>
        </p:sndAc>
      </p:transition>
    </mc:Choice>
    <mc:Fallback xmlns="">
      <p:transition spd="slow">
        <p:fade/>
        <p:sndAc>
          <p:stSnd>
            <p:snd r:embed="rId6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835224"/>
            <a:ext cx="79208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Obrázky dopravních značek jsou obrazovou </a:t>
            </a:r>
            <a:r>
              <a:rPr lang="cs-CZ"/>
              <a:t>přílohou </a:t>
            </a:r>
            <a:r>
              <a:rPr lang="cs-CZ" smtClean="0"/>
              <a:t>Vyhlášky </a:t>
            </a:r>
            <a:r>
              <a:rPr lang="cs-CZ" dirty="0"/>
              <a:t>č. 30/2001 Sb. a jsou staženy z:</a:t>
            </a:r>
          </a:p>
          <a:p>
            <a:r>
              <a:rPr lang="cs-CZ" i="1" dirty="0"/>
              <a:t>Wikipedie: Otevřená encyklopedie: Dopravní značení v Česku</a:t>
            </a:r>
            <a:r>
              <a:rPr lang="cs-CZ" dirty="0"/>
              <a:t> [online]. c2012 [citováno 14. </a:t>
            </a:r>
            <a:r>
              <a:rPr lang="cs-CZ" dirty="0" smtClean="0"/>
              <a:t>4. </a:t>
            </a:r>
            <a:r>
              <a:rPr lang="cs-CZ" dirty="0"/>
              <a:t>2012]. Dostupný z WWW: &lt;</a:t>
            </a:r>
            <a:r>
              <a:rPr lang="cs-CZ" dirty="0">
                <a:hlinkClick r:id="rId3"/>
              </a:rPr>
              <a:t>http://cs.wikipedia.org/w/</a:t>
            </a:r>
            <a:r>
              <a:rPr lang="cs-CZ" dirty="0" err="1">
                <a:hlinkClick r:id="rId3"/>
              </a:rPr>
              <a:t>index.php?title</a:t>
            </a:r>
            <a:r>
              <a:rPr lang="cs-CZ" dirty="0">
                <a:hlinkClick r:id="rId3"/>
              </a:rPr>
              <a:t>=Dopravn%C3%AD_zna%C4%8Den%C3%AD_v_%C4%8Cesku&amp;oldid=7906188</a:t>
            </a:r>
            <a:r>
              <a:rPr lang="cs-CZ" dirty="0"/>
              <a:t>&gt; </a:t>
            </a:r>
          </a:p>
        </p:txBody>
      </p:sp>
    </p:spTree>
    <p:extLst>
      <p:ext uri="{BB962C8B-B14F-4D97-AF65-F5344CB8AC3E}">
        <p14:creationId xmlns:p14="http://schemas.microsoft.com/office/powerpoint/2010/main" val="2130889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84</TotalTime>
  <Words>239</Words>
  <Application>Microsoft Office PowerPoint</Application>
  <PresentationFormat>Předvádění na obrazovce (4:3)</PresentationFormat>
  <Paragraphs>53</Paragraphs>
  <Slides>11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Dopravní značky</vt:lpstr>
      <vt:lpstr>Zákazové  dopravní značky</vt:lpstr>
      <vt:lpstr>Zákazové dopravní značky jsou červené kruhy</vt:lpstr>
      <vt:lpstr>Uvnitř kruhu je obsažena informace u zákazu</vt:lpstr>
      <vt:lpstr>Některé jsou navíc červeně přeškrtnuté</vt:lpstr>
      <vt:lpstr>Prezentace aplikace PowerPoint</vt:lpstr>
      <vt:lpstr>Prezentace aplikace PowerPoint</vt:lpstr>
      <vt:lpstr>Konec zákazu je černobílá značka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Dopravní značky</dc:title>
  <dc:creator>Admin</dc:creator>
  <cp:lastModifiedBy>reditelka</cp:lastModifiedBy>
  <cp:revision>13</cp:revision>
  <dcterms:created xsi:type="dcterms:W3CDTF">2011-11-26T17:58:20Z</dcterms:created>
  <dcterms:modified xsi:type="dcterms:W3CDTF">2012-10-25T10:56:51Z</dcterms:modified>
</cp:coreProperties>
</file>