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9" r:id="rId6"/>
    <p:sldId id="260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514" y="-7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E9419-578C-4ACF-B2B1-A9A58CAB8F38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68DC8E-AA03-46E6-8571-8C6D83D517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045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Přední svítilna je nutná pouze za jízdy při snížené viditelnosti.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68DC8E-AA03-46E6-8571-8C6D83D5172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0086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Dětské kolo</a:t>
            </a:r>
            <a:r>
              <a:rPr lang="cs-CZ" baseline="0" dirty="0" smtClean="0"/>
              <a:t> není vhodné pro jízdu na komunikacích, neboť většinou nemá ani základní vybavení jízdního </a:t>
            </a:r>
            <a:r>
              <a:rPr lang="cs-CZ" baseline="0" dirty="0" smtClean="0"/>
              <a:t>kola.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68DC8E-AA03-46E6-8571-8C6D83D5172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247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E6388-85A8-47B0-8FE1-FA95EA8F3C0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0080A-D22C-48CB-9E03-A06846CB3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170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E6388-85A8-47B0-8FE1-FA95EA8F3C0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0080A-D22C-48CB-9E03-A06846CB3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661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E6388-85A8-47B0-8FE1-FA95EA8F3C0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0080A-D22C-48CB-9E03-A06846CB3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448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E6388-85A8-47B0-8FE1-FA95EA8F3C0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0080A-D22C-48CB-9E03-A06846CB3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429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E6388-85A8-47B0-8FE1-FA95EA8F3C0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0080A-D22C-48CB-9E03-A06846CB3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53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E6388-85A8-47B0-8FE1-FA95EA8F3C0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0080A-D22C-48CB-9E03-A06846CB3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825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E6388-85A8-47B0-8FE1-FA95EA8F3C0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0080A-D22C-48CB-9E03-A06846CB3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268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E6388-85A8-47B0-8FE1-FA95EA8F3C0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0080A-D22C-48CB-9E03-A06846CB3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9010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E6388-85A8-47B0-8FE1-FA95EA8F3C0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0080A-D22C-48CB-9E03-A06846CB3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2206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E6388-85A8-47B0-8FE1-FA95EA8F3C0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0080A-D22C-48CB-9E03-A06846CB3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367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E6388-85A8-47B0-8FE1-FA95EA8F3C0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10080A-D22C-48CB-9E03-A06846CB3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820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4E6388-85A8-47B0-8FE1-FA95EA8F3C0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10080A-D22C-48CB-9E03-A06846CB36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5739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7684675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Vybavení</a:t>
                      </a:r>
                      <a:r>
                        <a:rPr lang="cs-CZ" baseline="0" dirty="0" smtClean="0"/>
                        <a:t> jízdního kola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04/2012</a:t>
                      </a:r>
                    </a:p>
                    <a:p>
                      <a:r>
                        <a:rPr lang="cs-CZ" dirty="0" smtClean="0"/>
                        <a:t>18.4.2012/2. </a:t>
                      </a:r>
                      <a:r>
                        <a:rPr lang="cs-CZ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76328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výkladu učiva dopravní výchovy pro žáky 2. ročníku. Žákům přiblíží základní vybavení jízdního kola. Žáci přiřadí jednotlivé části základního vybavení ke kolu. Na snímku s dětským kolem zjistí, zda je kolo dostatečně vybaveno k jízdě a zkusí si vzpomenout, zda je i jejich kolo dobře vybaveno. Prezentace obsahuje poznámky.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Vybavení jízdního kola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3420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F2TH9RZ9\MC900197730[1].wmf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7659" y="951548"/>
            <a:ext cx="5616623" cy="5034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43736" y="3861048"/>
            <a:ext cx="1359475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Přední brzdy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43736" y="4581128"/>
            <a:ext cx="1265155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Zadní brzdy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02287" y="5373216"/>
            <a:ext cx="120879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Kryt řetězu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82053" y="6165304"/>
            <a:ext cx="174368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Odrazky paprsků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82053" y="924653"/>
            <a:ext cx="1641860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Odrazky pedálů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82053" y="1679268"/>
            <a:ext cx="148284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Zadní odrazka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82053" y="2414372"/>
            <a:ext cx="905248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Zvonek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43130" y="3109610"/>
            <a:ext cx="1409553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Zadní svítilna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02287" y="260648"/>
            <a:ext cx="1577163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Přední odrazka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2463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Admin\AppData\Local\Microsoft\Windows\Temporary Internet Files\Content.IE5\8D0HH1OP\MP90040755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46819" y="0"/>
            <a:ext cx="10764329" cy="717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43736" y="3861048"/>
            <a:ext cx="1359475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Přední brzdy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43736" y="4581128"/>
            <a:ext cx="1265155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Zadní brzdy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02287" y="5373216"/>
            <a:ext cx="120879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Kryt řetězu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82053" y="6165304"/>
            <a:ext cx="174368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Odrazky paprsků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82053" y="924653"/>
            <a:ext cx="1641860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Odrazky pedálů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82053" y="1679268"/>
            <a:ext cx="1482842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Zadní odrazka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82053" y="2414372"/>
            <a:ext cx="905248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Zvonek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43130" y="3109610"/>
            <a:ext cx="1409553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Zadní svítilna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02287" y="260648"/>
            <a:ext cx="1577163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Přední odrazka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870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dmin\AppData\Local\Microsoft\Windows\Temporary Internet Files\Content.IE5\AE9XKLFP\MP9004054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132856"/>
            <a:ext cx="64008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764704"/>
            <a:ext cx="50405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Cyklistická helma je povinným vybavením cyklisty do </a:t>
            </a:r>
            <a:r>
              <a:rPr lang="cs-CZ" sz="3200" dirty="0" smtClean="0"/>
              <a:t>18 </a:t>
            </a:r>
            <a:r>
              <a:rPr lang="cs-CZ" sz="3200" dirty="0" smtClean="0"/>
              <a:t>let!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9998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4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204</Words>
  <Application>Microsoft Office PowerPoint</Application>
  <PresentationFormat>Předvádění na obrazovce (4:3)</PresentationFormat>
  <Paragraphs>44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Vybavení jízdního kola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reditelka</cp:lastModifiedBy>
  <cp:revision>7</cp:revision>
  <dcterms:created xsi:type="dcterms:W3CDTF">2012-03-28T11:19:42Z</dcterms:created>
  <dcterms:modified xsi:type="dcterms:W3CDTF">2012-10-25T11:26:20Z</dcterms:modified>
</cp:coreProperties>
</file>