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15C886-B376-4951-83B0-70BE2A2DDA6D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585A5E-4AE6-4EB0-A777-96B48E0315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4431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2AFD5-8592-4618-B485-DF05CA6E848F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8728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0AE34-6991-4E22-842B-F72BD46F1E9C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109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4F0E8-A3C8-4CA0-A521-C7E9FD47C474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8705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747D-ABBA-4555-A71A-8C0F43FFDEC5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446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FD957-A09F-4750-AAA4-C0B9B78DE24A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4298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A63B1-1EDC-4F60-B710-B632AC1C51FE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55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1E0E8-843A-43AF-9E2A-A626B39087C5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738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B9A-E11C-44ED-BC61-A9F0426C6246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411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F320E-81D9-4B7E-BDFD-E942B6C560BA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087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08B2B-C193-40E6-B73C-B8A15C2F7C39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4291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C6707-D030-46CF-9202-1B06F2037F6B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8171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698A2-A6BC-400B-BF3E-7C9C0E0C15CA}" type="datetime1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47FFD-C9A4-4379-9FD4-0E803E2DFC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0891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Čich</a:t>
            </a:r>
            <a:br>
              <a:rPr lang="cs-CZ" dirty="0" smtClean="0"/>
            </a:br>
            <a:r>
              <a:rPr lang="cs-CZ" dirty="0" smtClean="0"/>
              <a:t>VY_32_INOVACE_16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Sada 1</a:t>
            </a:r>
          </a:p>
          <a:p>
            <a:r>
              <a:rPr lang="cs-CZ" dirty="0" smtClean="0"/>
              <a:t>Člověk a jeho zdraví</a:t>
            </a:r>
          </a:p>
          <a:p>
            <a:r>
              <a:rPr lang="cs-CZ" dirty="0" smtClean="0"/>
              <a:t>ZŠ a MŠ Dešná</a:t>
            </a:r>
          </a:p>
          <a:p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5574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075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59605" y="548680"/>
            <a:ext cx="726023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Lidský čich</a:t>
            </a:r>
          </a:p>
          <a:p>
            <a:endParaRPr lang="cs-CZ" dirty="0" smtClean="0"/>
          </a:p>
          <a:p>
            <a:r>
              <a:rPr lang="cs-CZ" b="1" dirty="0" smtClean="0"/>
              <a:t>                            </a:t>
            </a:r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Člověk má čich poměrně slabý.</a:t>
            </a:r>
          </a:p>
          <a:p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                     Povrch čichové sliznice u člověka je asi</a:t>
            </a:r>
            <a:r>
              <a:rPr lang="cs-CZ" sz="2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 4 </a:t>
            </a:r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cm².</a:t>
            </a:r>
          </a:p>
          <a:p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            Čichová </a:t>
            </a:r>
            <a:r>
              <a:rPr lang="cs-CZ" sz="2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sliznice se nachází v horní třetině nosní </a:t>
            </a:r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přepážky.</a:t>
            </a:r>
            <a:endParaRPr lang="cs-CZ" sz="2000" b="1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  <a:latin typeface="Imprint MT Shadow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7" y="2332862"/>
            <a:ext cx="2571750" cy="37719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42427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21968" y="1410636"/>
            <a:ext cx="31734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Velmi dobrý čich mají </a:t>
            </a:r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psi. </a:t>
            </a:r>
            <a:endParaRPr lang="cs-CZ" sz="2000" b="1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  <a:latin typeface="Imprint MT Shadow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0481" y="751637"/>
            <a:ext cx="41764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Čich u živočichů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004809"/>
            <a:ext cx="43625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Povrch čichové </a:t>
            </a:r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sliznice u </a:t>
            </a:r>
            <a:r>
              <a:rPr lang="cs-CZ" sz="2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psa dosahuje velikosti i 150 </a:t>
            </a:r>
            <a:r>
              <a:rPr lang="cs-CZ" sz="2000" b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cm²</a:t>
            </a:r>
            <a:r>
              <a:rPr lang="cs-CZ" sz="2000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.</a:t>
            </a:r>
            <a:endParaRPr lang="cs-CZ" sz="2000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  <a:latin typeface="Imprint MT Shadow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1250" y="2708920"/>
            <a:ext cx="4381500" cy="29146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89977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421567" y="836711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  <a:latin typeface="Imprint MT Shadow" pitchFamily="82" charset="0"/>
              </a:rPr>
              <a:t>Mezi rybami a parybami mají nejlépe vyvinuté čichové orgány a nejjemnější čich žraloci.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864"/>
            <a:ext cx="4970447" cy="33861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33153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i="1" dirty="0"/>
              <a:t>Google</a:t>
            </a:r>
            <a:r>
              <a:rPr lang="cs-CZ" dirty="0"/>
              <a:t> [online]. 2010 [cit. 2011-03-01]. čich. Dostupné z WWW: &lt;http://www.maminka.cz/</a:t>
            </a:r>
            <a:r>
              <a:rPr lang="cs-CZ" dirty="0" err="1"/>
              <a:t>clanek</a:t>
            </a:r>
            <a:r>
              <a:rPr lang="cs-CZ" dirty="0"/>
              <a:t>/domov-a-rodina/</a:t>
            </a:r>
            <a:r>
              <a:rPr lang="cs-CZ" dirty="0" err="1"/>
              <a:t>vune</a:t>
            </a:r>
            <a:r>
              <a:rPr lang="cs-CZ" dirty="0"/>
              <a:t>-domova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</a:t>
            </a:r>
            <a:r>
              <a:rPr lang="cs-CZ" dirty="0"/>
              <a:t> [online]. 2011 [cit. 2011-03-01]. čich. Dostupné z WWW: &lt;http://relax.lidovky.cz/psi-cich-pry-odhali-rakovinu-tlusteho-streva-lepe-nez-testy-pl2-/</a:t>
            </a:r>
            <a:r>
              <a:rPr lang="cs-CZ" dirty="0" err="1"/>
              <a:t>ln-zdravi.asp?c</a:t>
            </a:r>
            <a:r>
              <a:rPr lang="cs-CZ" dirty="0"/>
              <a:t>=A110202_110524_ln-zdravi_glu</a:t>
            </a:r>
            <a:r>
              <a:rPr lang="cs-CZ" dirty="0" smtClean="0"/>
              <a:t>&gt;.</a:t>
            </a:r>
          </a:p>
          <a:p>
            <a:r>
              <a:rPr lang="cs-CZ" i="1" dirty="0"/>
              <a:t>Seznam.cz</a:t>
            </a:r>
            <a:r>
              <a:rPr lang="cs-CZ" dirty="0"/>
              <a:t> [online]. 2009 [cit. 2011-03-02]. Nejjemnější čich - </a:t>
            </a:r>
            <a:r>
              <a:rPr lang="cs-CZ" dirty="0" err="1"/>
              <a:t>Info</a:t>
            </a:r>
            <a:r>
              <a:rPr lang="cs-CZ" dirty="0"/>
              <a:t>-koktejl. Dostupné z WWW: &lt;http://info-koktejl.cz/</a:t>
            </a:r>
            <a:r>
              <a:rPr lang="cs-CZ" dirty="0" err="1"/>
              <a:t>clovek-priroda</a:t>
            </a:r>
            <a:r>
              <a:rPr lang="cs-CZ" dirty="0"/>
              <a:t>/rekordy/</a:t>
            </a:r>
            <a:r>
              <a:rPr lang="cs-CZ" dirty="0" err="1"/>
              <a:t>znate</a:t>
            </a:r>
            <a:r>
              <a:rPr lang="cs-CZ" dirty="0"/>
              <a:t>-rekordy-ze-</a:t>
            </a:r>
            <a:r>
              <a:rPr lang="cs-CZ" dirty="0" err="1"/>
              <a:t>sveta</a:t>
            </a:r>
            <a:r>
              <a:rPr lang="cs-CZ" dirty="0"/>
              <a:t>-</a:t>
            </a:r>
            <a:r>
              <a:rPr lang="cs-CZ" dirty="0" err="1"/>
              <a:t>zvirat</a:t>
            </a:r>
            <a:r>
              <a:rPr lang="cs-CZ" dirty="0"/>
              <a:t>/&gt;.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4960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152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Čich VY_32_INOVACE_16</vt:lpstr>
      <vt:lpstr>Snímek 2</vt:lpstr>
      <vt:lpstr>Snímek 3</vt:lpstr>
      <vt:lpstr>Snímek 4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 - kočička</dc:creator>
  <cp:lastModifiedBy>Dum</cp:lastModifiedBy>
  <cp:revision>28</cp:revision>
  <dcterms:created xsi:type="dcterms:W3CDTF">2011-02-24T13:33:23Z</dcterms:created>
  <dcterms:modified xsi:type="dcterms:W3CDTF">2012-03-08T16:48:18Z</dcterms:modified>
</cp:coreProperties>
</file>