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6334E-0CA7-4BD7-98C5-40DB11EB5E2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C7256-E957-4624-94D4-63BC48A3AE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866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VY_32_INOVACE_6_5_ KONTROLNÍ PĚTIMINUTOVKA Č. 6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276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6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80928"/>
            <a:ext cx="4283968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orlic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19500" y="1916832"/>
            <a:ext cx="5524500" cy="3618548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Kdo byl hlavním představitelem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italského fašismu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Alespoň příjmení</a:t>
            </a:r>
            <a:endParaRPr lang="cs-CZ" sz="4400" dirty="0"/>
          </a:p>
        </p:txBody>
      </p:sp>
      <p:pic>
        <p:nvPicPr>
          <p:cNvPr id="6" name="Zástupný symbol pro obsah 5" descr="MussoliniSemi-Profi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398990"/>
            <a:ext cx="3661059" cy="5198362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Kdo byl hlavním představitelem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německého nacismu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Jméno i příjmení</a:t>
            </a:r>
            <a:endParaRPr lang="cs-CZ" sz="4400" dirty="0"/>
          </a:p>
        </p:txBody>
      </p:sp>
      <p:pic>
        <p:nvPicPr>
          <p:cNvPr id="6" name="Zástupný symbol pro obsah 5" descr="adolf_hitler_portrai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46886" y="1600200"/>
            <a:ext cx="3441228" cy="4525963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Kdo byl představitelem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sovětského socialismu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Alespoň příjmení</a:t>
            </a:r>
            <a:endParaRPr lang="cs-CZ" sz="4400" dirty="0"/>
          </a:p>
        </p:txBody>
      </p:sp>
      <p:pic>
        <p:nvPicPr>
          <p:cNvPr id="6" name="Zástupný symbol pro obsah 5" descr="stal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51801" y="1772816"/>
            <a:ext cx="4157443" cy="4536504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400" dirty="0" smtClean="0"/>
              <a:t>Charakterizuj stručně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NORIMBERSKÉ ZÁKONY.</a:t>
            </a:r>
            <a:endParaRPr lang="cs-CZ" sz="4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6" name="Zástupný symbol pro obsah 5" descr="56_max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012383"/>
            <a:ext cx="4038600" cy="3701597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jméno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prvního otevřeného nacistického koncentračního tábora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Jméno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53863"/>
            <a:ext cx="4788024" cy="3760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Stručně vysvětli, co je to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KŘIŠŤÁLOVÁ NOC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pic>
        <p:nvPicPr>
          <p:cNvPr id="6" name="Zástupný symbol pro obsah 5" descr="kristallnacht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60172" y="2280118"/>
            <a:ext cx="4332308" cy="2965110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/>
              <a:t>Stručně popiš </a:t>
            </a:r>
            <a:r>
              <a:rPr lang="cs-CZ" sz="5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ÁRIJSKOU RASU</a:t>
            </a:r>
            <a:r>
              <a:rPr lang="cs-CZ" sz="5000" dirty="0" smtClean="0"/>
              <a:t>.</a:t>
            </a:r>
          </a:p>
        </p:txBody>
      </p:sp>
      <p:pic>
        <p:nvPicPr>
          <p:cNvPr id="6" name="Zástupný symbol pro obsah 5" descr="kie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92652" y="1196752"/>
            <a:ext cx="4055812" cy="5476136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Jaké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museli nosit Židé </a:t>
            </a:r>
            <a:r>
              <a:rPr lang="cs-CZ" sz="4000" dirty="0" smtClean="0"/>
              <a:t>po přijetí Norimberských zákonů?</a:t>
            </a:r>
          </a:p>
          <a:p>
            <a:r>
              <a:rPr lang="cs-CZ" sz="4000" dirty="0" smtClean="0"/>
              <a:t>(2 slova)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665" y="1628800"/>
            <a:ext cx="4250445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/>
          </a:bodyPr>
          <a:lstStyle/>
          <a:p>
            <a:r>
              <a:rPr lang="cs-CZ" sz="4800" dirty="0" smtClean="0"/>
              <a:t>Co je to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GULAG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Stručně vysvětli</a:t>
            </a:r>
            <a:endParaRPr lang="cs-CZ" sz="4800" dirty="0"/>
          </a:p>
        </p:txBody>
      </p:sp>
      <p:pic>
        <p:nvPicPr>
          <p:cNvPr id="6" name="Zástupný symbol pro obsah 5" descr="sistema_gula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2551" y="2564904"/>
            <a:ext cx="4584015" cy="2736304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Co je to </a:t>
            </a:r>
            <a:r>
              <a:rPr lang="cs-CZ" sz="4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GUERNICA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Stručně vysvětli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02189"/>
            <a:ext cx="4572001" cy="3335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116" y="4437113"/>
            <a:ext cx="5396884" cy="24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31324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http://absolventi.gymcheb.cz/2010/baantal/images3/orlice.gif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http://digitaljournal.com/img/5/6/4/8/9/8/i/5/0/1/o/MussoliniSemi-Profile.jpg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http://www.rudy102.estranky.cz/img/original/1/adolf-hitler.jpg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http://www.biografiasyvidas.com/biografia/s/fotos/stalin.jpg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http://www.neztratitviru.net/foto/nzakony2.jpg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http://la8period3.pbworks.com/f/1273672908/Dachau%20bunks.jpg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http://1.bp.blogspot.com/-GYMt4SSIzn0/Td2NxclSA5I/AAAAAAAAAE8/vxRmf-4M44k/s1600/kristl1.gif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http://h8edgereich.files.wordpress.com/2008/09/kiel.jpg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http://www.hamdendailynews.com/images/chatRabbi.jpg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http://www.presentepassato.it/Cartine/urss/sistema_gulag.jpg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http://3.bp.blogspot.com/-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lw2VwHw3fbk/TzXccDdiozI/AAAAAAAAAoI/DYVotXnEVNY/s1600/geurnica.jpg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upload.wikimedia.org/wikipedia/en/thumb/7/74/PicassoGuernica.jpg/350px-PicassoGuernica.jpg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94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303</Words>
  <Application>Microsoft Office PowerPoint</Application>
  <PresentationFormat>Předvádění na obrazovce (4:3)</PresentationFormat>
  <Paragraphs>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VY_32_INOVACE_6_5_ KONTROLNÍ PĚTIMINUTOVKA Č. 6 Číslo projektu: CZ.1.07/1.4.00/21.1115</vt:lpstr>
      <vt:lpstr>PĚTIMINUTOVKA č. 6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59</cp:revision>
  <dcterms:created xsi:type="dcterms:W3CDTF">2010-11-17T13:07:34Z</dcterms:created>
  <dcterms:modified xsi:type="dcterms:W3CDTF">2012-10-26T06:44:24Z</dcterms:modified>
</cp:coreProperties>
</file>