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0D631D-2202-40BF-A2D4-A6B8DE783733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089CBA-1677-4045-ACB3-C0BD3C0923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145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VY_32_INOVACE_7_5_ KONTROLNÍ PĚTIMINUTOVKA Č. 7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4630"/>
            <a:ext cx="6400800" cy="1752600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PĚTIMINUTIVKA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Jednotlivé snímky jsou časováním nastaveny tak, že se mění po 45 sekundách.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3352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2656"/>
            <a:ext cx="4246240" cy="1470025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7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780928"/>
            <a:ext cx="4283968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Devátý ročník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869" y="0"/>
            <a:ext cx="478813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1546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4400" dirty="0" smtClean="0"/>
              <a:t>Jsou tyto následující události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seřazeny chronologicky správně od nejstarší k nejmladší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1) Vznik NSDAP</a:t>
            </a:r>
          </a:p>
          <a:p>
            <a:r>
              <a:rPr lang="cs-CZ" dirty="0" smtClean="0"/>
              <a:t>2) Pivní puč</a:t>
            </a:r>
          </a:p>
          <a:p>
            <a:r>
              <a:rPr lang="cs-CZ" dirty="0" smtClean="0"/>
              <a:t>3) NSDAP vyhrála říšské volby</a:t>
            </a:r>
          </a:p>
          <a:p>
            <a:r>
              <a:rPr lang="cs-CZ" dirty="0" smtClean="0"/>
              <a:t>4) Hitler se stává kancléřem</a:t>
            </a:r>
          </a:p>
          <a:p>
            <a:r>
              <a:rPr lang="cs-CZ" dirty="0" smtClean="0"/>
              <a:t>5) Noc dlouhých nožů</a:t>
            </a:r>
          </a:p>
          <a:p>
            <a:r>
              <a:rPr lang="cs-CZ" dirty="0" smtClean="0"/>
              <a:t>6) přijetí Norimberských zákonů</a:t>
            </a:r>
          </a:p>
          <a:p>
            <a:r>
              <a:rPr lang="cs-CZ" dirty="0" smtClean="0"/>
              <a:t>7) Obsazení Porýní</a:t>
            </a:r>
          </a:p>
          <a:p>
            <a:r>
              <a:rPr lang="cs-CZ" dirty="0" smtClean="0"/>
              <a:t>8) Anschluss Rakouska</a:t>
            </a:r>
          </a:p>
          <a:p>
            <a:r>
              <a:rPr lang="cs-CZ" dirty="0" smtClean="0"/>
              <a:t>9) Mnichovská dohoda</a:t>
            </a:r>
          </a:p>
          <a:p>
            <a:endParaRPr lang="cs-CZ" dirty="0"/>
          </a:p>
        </p:txBody>
      </p:sp>
    </p:spTree>
  </p:cSld>
  <p:clrMapOvr>
    <a:masterClrMapping/>
  </p:clrMapOvr>
  <p:transition advTm="45427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Jakým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titulem</a:t>
            </a:r>
            <a:r>
              <a:rPr lang="cs-CZ" sz="4400" dirty="0" smtClean="0"/>
              <a:t> se označoval vůdce fašistů v Itálii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Benito Mussolini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1 slovo</a:t>
            </a:r>
            <a:endParaRPr lang="cs-CZ" sz="4400" dirty="0"/>
          </a:p>
        </p:txBody>
      </p:sp>
      <p:pic>
        <p:nvPicPr>
          <p:cNvPr id="7" name="Zástupný symbol pro obsah 6" descr="mussolini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45679" y="1556792"/>
            <a:ext cx="4374793" cy="4541308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Co znamená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zkratka</a:t>
            </a:r>
            <a:r>
              <a:rPr lang="cs-CZ" sz="4400" dirty="0" smtClean="0"/>
              <a:t> </a:t>
            </a:r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SSSR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Rozepiš (4 slova)</a:t>
            </a:r>
            <a:endParaRPr lang="cs-CZ" sz="4400" dirty="0"/>
          </a:p>
        </p:txBody>
      </p:sp>
      <p:pic>
        <p:nvPicPr>
          <p:cNvPr id="7" name="Zástupný symbol pro obsah 6" descr="vlajka_sss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14962" y="2636912"/>
            <a:ext cx="4896544" cy="2448272"/>
          </a:xfrm>
        </p:spPr>
      </p:pic>
    </p:spTree>
  </p:cSld>
  <p:clrMapOvr>
    <a:masterClrMapping/>
  </p:clrMapOvr>
  <p:transition advTm="45022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kniha</a:t>
            </a:r>
            <a:r>
              <a:rPr lang="cs-CZ" sz="4400" dirty="0" smtClean="0"/>
              <a:t>, kterou napsal ve vězení Adolf Hitler a která se stala modlou nacistů v Německu?</a:t>
            </a:r>
          </a:p>
          <a:p>
            <a:pPr lvl="0"/>
            <a:r>
              <a:rPr lang="cs-CZ" sz="4400" dirty="0" smtClean="0"/>
              <a:t>2 slova</a:t>
            </a:r>
            <a:endParaRPr lang="cs-CZ" sz="4400" dirty="0"/>
          </a:p>
          <a:p>
            <a:endParaRPr lang="cs-CZ" dirty="0"/>
          </a:p>
        </p:txBody>
      </p:sp>
      <p:pic>
        <p:nvPicPr>
          <p:cNvPr id="7" name="Zástupný symbol pro obsah 6" descr="1st English Version Mein Kampf Published in 193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21684" y="1268760"/>
            <a:ext cx="3996444" cy="5328592"/>
          </a:xfrm>
        </p:spPr>
      </p:pic>
    </p:spTree>
  </p:cSld>
  <p:clrMapOvr>
    <a:masterClrMapping/>
  </p:clrMapOvr>
  <p:transition advTm="45318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Co je to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ANSCHLUSS Rakouska</a:t>
            </a:r>
            <a:r>
              <a:rPr lang="cs-CZ" sz="4000" dirty="0" smtClean="0"/>
              <a:t>?</a:t>
            </a:r>
          </a:p>
          <a:p>
            <a:r>
              <a:rPr lang="cs-CZ" sz="4000" dirty="0" smtClean="0"/>
              <a:t>Stručně napiš?</a:t>
            </a:r>
            <a:endParaRPr lang="cs-CZ" sz="4000" dirty="0"/>
          </a:p>
        </p:txBody>
      </p:sp>
      <p:pic>
        <p:nvPicPr>
          <p:cNvPr id="8" name="Zástupný symbol pro obsah 7" descr="Bundesarchiv_Bild_146-1972-028-14,_Anschluss_Österreic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198551" y="2060848"/>
            <a:ext cx="4833413" cy="3528392"/>
          </a:xfrm>
        </p:spPr>
      </p:pic>
    </p:spTree>
  </p:cSld>
  <p:clrMapOvr>
    <a:masterClrMapping/>
  </p:clrMapOvr>
  <p:transition advTm="45209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dirty="0" smtClean="0"/>
              <a:t>Doplň: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1935 přepadla Itálie africký stát ……</a:t>
            </a:r>
          </a:p>
          <a:p>
            <a:r>
              <a:rPr lang="cs-CZ" sz="4800" dirty="0" smtClean="0"/>
              <a:t>Název státu</a:t>
            </a:r>
            <a:endParaRPr lang="cs-CZ" sz="4800" dirty="0"/>
          </a:p>
        </p:txBody>
      </p:sp>
      <p:pic>
        <p:nvPicPr>
          <p:cNvPr id="7" name="Zástupný symbol pro obsah 6" descr="obrv_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18953" y="2420888"/>
            <a:ext cx="4807400" cy="2952328"/>
          </a:xfr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5000" dirty="0" smtClean="0"/>
              <a:t>Napiš </a:t>
            </a:r>
            <a:r>
              <a:rPr lang="cs-CZ" sz="5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všechny 4 země</a:t>
            </a:r>
            <a:r>
              <a:rPr lang="cs-CZ" sz="5000" dirty="0" smtClean="0"/>
              <a:t>, </a:t>
            </a:r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se podílely na </a:t>
            </a:r>
            <a:r>
              <a:rPr lang="cs-CZ" sz="5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Mnichovské dohodě</a:t>
            </a:r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roce 1938</a:t>
            </a:r>
            <a:r>
              <a:rPr lang="cs-CZ" sz="5000" dirty="0" smtClean="0"/>
              <a:t>.</a:t>
            </a:r>
          </a:p>
          <a:p>
            <a:r>
              <a:rPr lang="cs-CZ" sz="5000" dirty="0" smtClean="0"/>
              <a:t>4 státy</a:t>
            </a:r>
          </a:p>
        </p:txBody>
      </p:sp>
      <p:pic>
        <p:nvPicPr>
          <p:cNvPr id="7" name="Zástupný symbol pro obsah 6" descr="134561-original-g4s5i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52640" y="2094253"/>
            <a:ext cx="4691360" cy="3350971"/>
          </a:xfrm>
        </p:spPr>
      </p:pic>
    </p:spTree>
  </p:cSld>
  <p:clrMapOvr>
    <a:masterClrMapping/>
  </p:clrMapOvr>
  <p:transition advTm="45334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</a:t>
            </a:r>
            <a:r>
              <a:rPr lang="cs-CZ" sz="4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koho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byl postaven první koncentrační tábor v Dachau</a:t>
            </a:r>
            <a:r>
              <a:rPr lang="cs-CZ" sz="4000" dirty="0" smtClean="0"/>
              <a:t>?</a:t>
            </a:r>
          </a:p>
          <a:p>
            <a:r>
              <a:rPr lang="cs-CZ" sz="4000" dirty="0" smtClean="0"/>
              <a:t>Stručně napiš</a:t>
            </a:r>
            <a:endParaRPr lang="cs-CZ" sz="4000" dirty="0"/>
          </a:p>
        </p:txBody>
      </p:sp>
      <p:pic>
        <p:nvPicPr>
          <p:cNvPr id="7" name="Zástupný symbol pro obsah 6" descr="dachau-aerial64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74729" y="2132856"/>
            <a:ext cx="4770715" cy="3600399"/>
          </a:xfrm>
        </p:spPr>
      </p:pic>
    </p:spTree>
  </p:cSld>
  <p:clrMapOvr>
    <a:masterClrMapping/>
  </p:clrMapOvr>
  <p:transition advTm="45116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172272" cy="4525963"/>
          </a:xfrm>
        </p:spPr>
        <p:txBody>
          <a:bodyPr>
            <a:normAutofit/>
          </a:bodyPr>
          <a:lstStyle/>
          <a:p>
            <a:r>
              <a:rPr lang="cs-CZ" sz="4800" dirty="0" smtClean="0"/>
              <a:t>Co byla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NOC DLOUHÝCH NOŽŮ</a:t>
            </a:r>
            <a:r>
              <a:rPr lang="cs-CZ" sz="4800" dirty="0" smtClean="0"/>
              <a:t>?</a:t>
            </a:r>
          </a:p>
          <a:p>
            <a:r>
              <a:rPr lang="cs-CZ" sz="4800" dirty="0" smtClean="0"/>
              <a:t>Stručně vysvětli</a:t>
            </a:r>
            <a:endParaRPr lang="cs-CZ" sz="4800" dirty="0"/>
          </a:p>
        </p:txBody>
      </p:sp>
      <p:pic>
        <p:nvPicPr>
          <p:cNvPr id="7" name="Zástupný symbol pro obsah 6" descr="Uder_silenych_katu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603660"/>
            <a:ext cx="3096344" cy="4205868"/>
          </a:xfrm>
        </p:spPr>
      </p:pic>
    </p:spTree>
  </p:cSld>
  <p:clrMapOvr>
    <a:masterClrMapping/>
  </p:clrMapOvr>
  <p:transition advTm="45053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Jakou událost </a:t>
            </a:r>
            <a:r>
              <a:rPr lang="cs-CZ" sz="4800" dirty="0" smtClean="0"/>
              <a:t>znázorňuje tento obrázek?</a:t>
            </a:r>
          </a:p>
          <a:p>
            <a:r>
              <a:rPr lang="cs-CZ" sz="4800" dirty="0" smtClean="0"/>
              <a:t>2 slova</a:t>
            </a:r>
            <a:endParaRPr lang="cs-CZ" sz="4800" dirty="0"/>
          </a:p>
        </p:txBody>
      </p:sp>
      <p:pic>
        <p:nvPicPr>
          <p:cNvPr id="7" name="Zástupný symbol pro obsah 6" descr="map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951855" y="2564904"/>
            <a:ext cx="5192145" cy="2520280"/>
          </a:xfrm>
        </p:spPr>
      </p:pic>
    </p:spTree>
  </p:cSld>
  <p:clrMapOvr>
    <a:masterClrMapping/>
  </p:clrMapOvr>
  <p:transition advTm="44928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8002360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yaru89.tripod.com/sitebuildercontent/sitebuilderpictures/hitlerjugend_zehnjaehrige.jpg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comandosupremo.com/wp-content/uploads/2012/06/Benito-Mussolini.jpg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vlajky-statu.luksoft.cz/nahled-velky/vlajka_sssr.jpg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militaria.polarhaven.net/GermanMilitaria/1st%20English%20Version%20Mein%20Kampf%20Published%20in%201933.JPG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http://upload.wikimedia.org/wikipedia/commons/thumb/b/ba/Bundesarchiv_Bild_146-1972-028-14,_Anschluss_%C3%96sterreich.jpg/220px-Bundesarchiv_Bild_146-1972-028-14,_Anschluss_%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C3%96sterreich.jpg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www.afrikaonline.cz/OLD/cestopis/obr_habes/obrv_4.jpg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media.novinky.cz/456/134561-original-g4s5i.jpg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waffen-ss.cz/wp-content/uploads/Koncentra%C4%8Dn%C3%AD-t%C3%A1bor-Dachau-580x437.jpg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www.ostrov-knihy.cz/images/Uder_silenych_katu.jpg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www.kpufo.cz/oblasti/ota/zno/img/mapa.jpg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2828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384</Words>
  <Application>Microsoft Office PowerPoint</Application>
  <PresentationFormat>Předvádění na obrazovce (4:3)</PresentationFormat>
  <Paragraphs>59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ZŠ Klášterec nad Ohří, Krátká 676 Autor: Bc. Michael RADIMERSKÝ Název materiálu: VY_32_INOVACE_7_5_ KONTROLNÍ PĚTIMINUTOVKA Č. 7 Číslo projektu: CZ.1.07/1.4.00/21.1115</vt:lpstr>
      <vt:lpstr>PĚTIMINUTOVKA č. 7</vt:lpstr>
      <vt:lpstr>1.</vt:lpstr>
      <vt:lpstr>2.</vt:lpstr>
      <vt:lpstr>3. </vt:lpstr>
      <vt:lpstr>4.</vt:lpstr>
      <vt:lpstr>5. </vt:lpstr>
      <vt:lpstr>6. </vt:lpstr>
      <vt:lpstr>7. </vt:lpstr>
      <vt:lpstr>8. </vt:lpstr>
      <vt:lpstr>9.</vt:lpstr>
      <vt:lpstr>10. 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4</dc:title>
  <dc:creator>MSI</dc:creator>
  <cp:lastModifiedBy>Bc. Michael RADIMERSKÝ</cp:lastModifiedBy>
  <cp:revision>75</cp:revision>
  <dcterms:created xsi:type="dcterms:W3CDTF">2010-11-17T13:07:34Z</dcterms:created>
  <dcterms:modified xsi:type="dcterms:W3CDTF">2012-10-26T06:53:54Z</dcterms:modified>
</cp:coreProperties>
</file>