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1" r:id="rId4"/>
    <p:sldId id="260" r:id="rId5"/>
    <p:sldId id="264" r:id="rId6"/>
    <p:sldId id="266" r:id="rId7"/>
    <p:sldId id="261" r:id="rId8"/>
    <p:sldId id="263" r:id="rId9"/>
    <p:sldId id="265" r:id="rId10"/>
    <p:sldId id="262" r:id="rId11"/>
    <p:sldId id="267" r:id="rId12"/>
    <p:sldId id="269" r:id="rId13"/>
    <p:sldId id="268" r:id="rId14"/>
    <p:sldId id="27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Polmka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Celá a půlová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340768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výkladu a procvičení učiva hudební výchovy ve 2. ročníku. Jeho prostřednictvím se žáci seznámí s celou a půlovou pomlkou, způsobem jejich zápisu a počtem dob jejich délky. Snímky č. </a:t>
            </a:r>
            <a:r>
              <a:rPr lang="cs-CZ" dirty="0" smtClean="0"/>
              <a:t>6 </a:t>
            </a:r>
            <a:r>
              <a:rPr lang="cs-CZ" smtClean="0"/>
              <a:t>a </a:t>
            </a:r>
            <a:r>
              <a:rPr lang="cs-CZ" smtClean="0"/>
              <a:t>9 </a:t>
            </a:r>
            <a:r>
              <a:rPr lang="cs-CZ" dirty="0" smtClean="0"/>
              <a:t>lze vytisknout a použít jako pracovní listy pro všechny žáky. Prezentace je interaktivní a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114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6040497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Celá a půlová pomlka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09/2012</a:t>
                      </a:r>
                    </a:p>
                    <a:p>
                      <a:r>
                        <a:rPr lang="cs-CZ" dirty="0" smtClean="0"/>
                        <a:t>16.10.2012/2.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Pomlky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331640" y="5583831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793294" y="5733256"/>
            <a:ext cx="1224136" cy="144016"/>
            <a:chOff x="2915816" y="3573016"/>
            <a:chExt cx="1224136" cy="144016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6" name="Picture 12" descr="C:\Users\Admin\AppData\Local\Microsoft\Windows\Temporary Internet Files\Content.IE5\OU4284P8\MC90019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02" y="1412776"/>
            <a:ext cx="3251485" cy="389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Admin\AppData\Local\Microsoft\Windows\Temporary Internet Files\Content.IE5\MGI1UWGT\MC900281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681" y="2420888"/>
            <a:ext cx="3498491" cy="270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Admin\AppData\Local\Microsoft\Windows\Temporary Internet Files\Content.IE5\AE9XKLFP\MC9004345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160" y="2996952"/>
            <a:ext cx="933450" cy="115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03264" y="188640"/>
            <a:ext cx="28950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Nota celá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84337" y="213994"/>
            <a:ext cx="36179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Pomlka</a:t>
            </a:r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celá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21382" y="4005064"/>
            <a:ext cx="13582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doby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9511" y="3081734"/>
            <a:ext cx="1786066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ZPĚV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64633" y="3111716"/>
            <a:ext cx="217719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TICHO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01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 rot="10800000" flipV="1">
            <a:off x="3995550" y="2636912"/>
            <a:ext cx="4104456" cy="420170"/>
            <a:chOff x="2915816" y="3581739"/>
            <a:chExt cx="1224136" cy="147360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2915816" y="3581739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3294449" y="3585083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Obdélník 1"/>
          <p:cNvSpPr/>
          <p:nvPr/>
        </p:nvSpPr>
        <p:spPr>
          <a:xfrm>
            <a:off x="803307" y="476672"/>
            <a:ext cx="744543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CELÁ pomlka je jako TALÍŘ</a:t>
            </a:r>
            <a:endParaRPr lang="cs-CZ" sz="4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0974" y="1772816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POD</a:t>
            </a:r>
            <a:r>
              <a:rPr lang="cs-CZ" sz="2400" dirty="0" smtClean="0"/>
              <a:t> LINKU NAMALUJ OBDÉLNÍK:</a:t>
            </a:r>
            <a:endParaRPr lang="cs-CZ" sz="2400" dirty="0"/>
          </a:p>
        </p:txBody>
      </p:sp>
      <p:pic>
        <p:nvPicPr>
          <p:cNvPr id="2052" name="Picture 4" descr="C:\Users\Admin\AppData\Local\Microsoft\Windows\Temporary Internet Files\Content.IE5\F2TH9RZ9\MC900237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39" y="2132856"/>
            <a:ext cx="3096344" cy="26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MGI1UWGT\MC9000364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789" y="3926439"/>
            <a:ext cx="1079673" cy="221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00IR9TX9\MC9001923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356" y="4653136"/>
            <a:ext cx="1817824" cy="150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80974" y="4092958"/>
            <a:ext cx="2196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Talíř používají všichni, tedy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celý</a:t>
            </a:r>
            <a:r>
              <a:rPr lang="cs-CZ" sz="2800" dirty="0" smtClean="0"/>
              <a:t> svět.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9163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2SO1PUA1\MM91000108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131445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65834" y="916781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Namaluj celou pomlku:</a:t>
            </a: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016419" y="967593"/>
            <a:ext cx="244827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6537852" y="967593"/>
            <a:ext cx="1368152" cy="36004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829949" y="3077344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339752" y="3068960"/>
            <a:ext cx="720080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4419025" y="2708920"/>
            <a:ext cx="180020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987415" y="2708920"/>
            <a:ext cx="720080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439652" y="5316962"/>
            <a:ext cx="180020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2009969" y="5337212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264188" y="5229200"/>
            <a:ext cx="180020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804248" y="5229200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1087151" y="4136504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583668" y="4149080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3878965" y="4577680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4419025" y="4581128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5980415" y="3620785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6520475" y="3620785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4" descr="C:\Users\Admin\AppData\Local\Microsoft\Windows\Temporary Internet Files\Content.IE5\F2TH9RZ9\MC900237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46209">
            <a:off x="2622609" y="1556792"/>
            <a:ext cx="1167413" cy="100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Admin\AppData\Local\Microsoft\Windows\Temporary Internet Files\Content.IE5\F2TH9RZ9\MC900237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4030">
            <a:off x="4073753" y="5401127"/>
            <a:ext cx="1167413" cy="100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Admin\AppData\Local\Microsoft\Windows\Temporary Internet Files\Content.IE5\F2TH9RZ9\MC900237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19604">
            <a:off x="7242647" y="2209246"/>
            <a:ext cx="1167413" cy="1000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Admin\AppData\Local\Microsoft\Windows\Temporary Internet Files\Content.IE5\F2TH9RZ9\MC900237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10545">
            <a:off x="505599" y="2453072"/>
            <a:ext cx="709787" cy="60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65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Admin\AppData\Local\Microsoft\Windows\Temporary Internet Files\Content.IE5\OU4284P8\MC90019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02" y="1412776"/>
            <a:ext cx="3251485" cy="389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Admin\AppData\Local\Microsoft\Windows\Temporary Internet Files\Content.IE5\MGI1UWGT\MC900281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681" y="2420888"/>
            <a:ext cx="3498491" cy="270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7003" y="188640"/>
            <a:ext cx="36875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Nota půlová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588075" y="213994"/>
            <a:ext cx="44104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Pomlka</a:t>
            </a:r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půlová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620743" y="5334188"/>
            <a:ext cx="503601" cy="885198"/>
            <a:chOff x="7452320" y="1772816"/>
            <a:chExt cx="578209" cy="1018928"/>
          </a:xfrm>
        </p:grpSpPr>
        <p:sp>
          <p:nvSpPr>
            <p:cNvPr id="12" name="Ovál 11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171926" y="5869967"/>
            <a:ext cx="1224136" cy="144016"/>
            <a:chOff x="2915816" y="3573016"/>
            <a:chExt cx="1224136" cy="144016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15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C:\Users\Admin\AppData\Local\Microsoft\Windows\Temporary Internet Files\Content.IE5\00IR9TX9\MC9004345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055" y="2852936"/>
            <a:ext cx="981770" cy="129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821382" y="4005064"/>
            <a:ext cx="13582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doby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79511" y="3081734"/>
            <a:ext cx="1786066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ZPĚV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64633" y="3111716"/>
            <a:ext cx="217719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TICHO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759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00IR9TX9\MC900353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91680"/>
            <a:ext cx="3334693" cy="288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 flipV="1">
            <a:off x="4016577" y="2420888"/>
            <a:ext cx="4104456" cy="420170"/>
            <a:chOff x="2915816" y="3581739"/>
            <a:chExt cx="1224136" cy="147360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2915816" y="3581739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bdélník 4"/>
            <p:cNvSpPr/>
            <p:nvPr/>
          </p:nvSpPr>
          <p:spPr>
            <a:xfrm>
              <a:off x="3294449" y="3585083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Obdélník 1"/>
          <p:cNvSpPr/>
          <p:nvPr/>
        </p:nvSpPr>
        <p:spPr>
          <a:xfrm>
            <a:off x="-163849" y="332656"/>
            <a:ext cx="920034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PŮLOVÁ pomlka je jako klobouk</a:t>
            </a:r>
            <a:endParaRPr lang="cs-CZ" sz="4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02237" y="1830015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</a:t>
            </a:r>
            <a:r>
              <a:rPr lang="cs-CZ" sz="2400" dirty="0" smtClean="0"/>
              <a:t> LINKU NAMALUJ OBDÉLNÍK:</a:t>
            </a:r>
            <a:endParaRPr lang="cs-CZ" sz="2400" dirty="0"/>
          </a:p>
        </p:txBody>
      </p:sp>
      <p:pic>
        <p:nvPicPr>
          <p:cNvPr id="1028" name="Picture 4" descr="C:\Users\Admin\AppData\Local\Microsoft\Windows\Temporary Internet Files\Content.IE5\S7687CZ2\MC900235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48029"/>
            <a:ext cx="1627273" cy="3290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355976" y="3716630"/>
            <a:ext cx="21962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Klobouk nosí na Divokém západě jen muži, tedy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polovina</a:t>
            </a:r>
            <a:r>
              <a:rPr lang="cs-CZ" sz="2800" dirty="0" smtClean="0"/>
              <a:t> lidí.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353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2SO1PUA1\MM91000108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131445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65834" y="916781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Namaluj půlovou pomlku:</a:t>
            </a: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961788" y="1334394"/>
            <a:ext cx="244827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6537852" y="967593"/>
            <a:ext cx="1368152" cy="36004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763688" y="3284984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339752" y="3068960"/>
            <a:ext cx="720080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4411351" y="2924944"/>
            <a:ext cx="180020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987415" y="2708920"/>
            <a:ext cx="720080" cy="21602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1439652" y="5553236"/>
            <a:ext cx="180020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2009969" y="5337212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211551" y="5445224"/>
            <a:ext cx="1800200" cy="0"/>
          </a:xfrm>
          <a:prstGeom prst="line">
            <a:avLst/>
          </a:prstGeom>
          <a:ln w="38100">
            <a:solidFill>
              <a:schemeClr val="bg1">
                <a:lumMod val="8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804248" y="5229200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1043608" y="4365104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583668" y="4149080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3878965" y="4797152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4419025" y="4581128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5944411" y="3836809"/>
            <a:ext cx="1800200" cy="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6520475" y="3620785"/>
            <a:ext cx="72008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2" descr="C:\Users\Admin\AppData\Local\Microsoft\Windows\Temporary Internet Files\Content.IE5\00IR9TX9\MC9003538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3046">
            <a:off x="4221003" y="5553236"/>
            <a:ext cx="1116124" cy="96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Admin\AppData\Local\Microsoft\Windows\Temporary Internet Files\Content.IE5\00IR9TX9\MC9003538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62794">
            <a:off x="323528" y="3086337"/>
            <a:ext cx="1116124" cy="96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Admin\AppData\Local\Microsoft\Windows\Temporary Internet Files\Content.IE5\00IR9TX9\MC9003538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87631"/>
            <a:ext cx="1116124" cy="96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Admin\AppData\Local\Microsoft\Windows\Temporary Internet Files\Content.IE5\00IR9TX9\MC9003538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27289">
            <a:off x="7347942" y="1979409"/>
            <a:ext cx="1116124" cy="96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732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061952" y="5578689"/>
            <a:ext cx="503601" cy="885198"/>
            <a:chOff x="7452320" y="1772816"/>
            <a:chExt cx="578209" cy="1018928"/>
          </a:xfrm>
        </p:grpSpPr>
        <p:sp>
          <p:nvSpPr>
            <p:cNvPr id="3" name="Ovál 2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Ovál 4"/>
          <p:cNvSpPr/>
          <p:nvPr/>
        </p:nvSpPr>
        <p:spPr>
          <a:xfrm>
            <a:off x="1351923" y="602128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572000" y="6364658"/>
            <a:ext cx="1224136" cy="160685"/>
            <a:chOff x="2915816" y="3573016"/>
            <a:chExt cx="1224136" cy="144016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bdélník 7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 flipV="1">
            <a:off x="6376493" y="6117505"/>
            <a:ext cx="1224136" cy="200536"/>
            <a:chOff x="2915816" y="3573016"/>
            <a:chExt cx="1224136" cy="144016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délník 10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558" name="Obrázek 355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242" b="28730"/>
          <a:stretch/>
        </p:blipFill>
        <p:spPr>
          <a:xfrm>
            <a:off x="1449155" y="1916832"/>
            <a:ext cx="1873117" cy="2322782"/>
          </a:xfrm>
          <a:prstGeom prst="rect">
            <a:avLst/>
          </a:prstGeom>
        </p:spPr>
      </p:pic>
      <p:pic>
        <p:nvPicPr>
          <p:cNvPr id="3560" name="Obrázek 355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935" b="42857"/>
          <a:stretch/>
        </p:blipFill>
        <p:spPr>
          <a:xfrm>
            <a:off x="5981544" y="2196239"/>
            <a:ext cx="1636956" cy="1763968"/>
          </a:xfrm>
          <a:prstGeom prst="rect">
            <a:avLst/>
          </a:prstGeom>
        </p:spPr>
      </p:pic>
      <p:sp>
        <p:nvSpPr>
          <p:cNvPr id="3561" name="TextovéPole 3560"/>
          <p:cNvSpPr txBox="1"/>
          <p:nvPr/>
        </p:nvSpPr>
        <p:spPr>
          <a:xfrm>
            <a:off x="1622375" y="548680"/>
            <a:ext cx="59961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 CELÉMU OVOCI DEJ CELOU NOTU I POMLKU A K PŮLCE DEJ PŮLOVOU NOTU I POMLKU: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318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7.40741E-7 L 0.33455 -0.2310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19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L -0.27153 -0.2601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76" y="-1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96296E-6 L 0.04288 -0.274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5" y="-1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Admin\AppData\Local\Microsoft\Windows\Temporary Internet Files\Content.IE5\00IR9TX9\MC900353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8"/>
            <a:ext cx="3334693" cy="288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479985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Která pomlka proletí kruhem, když je na 2 doby?</a:t>
            </a:r>
            <a:endParaRPr lang="cs-CZ" sz="2400" dirty="0"/>
          </a:p>
        </p:txBody>
      </p:sp>
      <p:grpSp>
        <p:nvGrpSpPr>
          <p:cNvPr id="4" name="Skupina 3"/>
          <p:cNvGrpSpPr/>
          <p:nvPr/>
        </p:nvGrpSpPr>
        <p:grpSpPr>
          <a:xfrm flipV="1">
            <a:off x="1211388" y="5805264"/>
            <a:ext cx="1224136" cy="144016"/>
            <a:chOff x="2915816" y="3573016"/>
            <a:chExt cx="1224136" cy="144016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43808" y="5949280"/>
            <a:ext cx="1224136" cy="144016"/>
            <a:chOff x="2915816" y="3573016"/>
            <a:chExt cx="1224136" cy="144016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bdélník 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98" name="Picture 2" descr="C:\Users\Admin\AppData\Local\Microsoft\Windows\Temporary Internet Files\Content.IE5\8MEDROC4\MC900230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36206"/>
            <a:ext cx="4582562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941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C 0.05312 -0.05162 0.09219 -0.11621 0.10573 -0.1801 C 0.10868 -0.18148 0.12274 -0.2757 0.12083 -0.27547 C 0.13021 -0.32801 0.15278 -0.37547 0.18923 -0.40648 C 0.2592 -0.46898 0.35156 -0.4456 0.39809 -0.35301 C 0.44357 -0.26042 0.42482 -0.13773 0.35364 -0.07523 C 0.31857 -0.04398 0.27604 -0.03287 0.23611 -0.04306 C 0.2375 -0.04468 0.16649 -0.06389 0.16475 -0.06181 C 0.1151 -0.07014 0.05555 -0.04676 2.5E-6 2.59259E-6 Z " pathEditMode="relative" rAng="14186365" ptsTypes="fffffffff">
                                      <p:cBhvr>
                                        <p:cTn id="6" dur="40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78" y="-1770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C:\Users\Admin\AppData\Local\Microsoft\Windows\Temporary Internet Files\Content.IE5\F2TH9RZ9\MC900237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39" y="1628800"/>
            <a:ext cx="3096344" cy="26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491480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Která pomlka proletí kruhem, když je celá?</a:t>
            </a:r>
            <a:endParaRPr lang="cs-CZ" sz="2400" dirty="0"/>
          </a:p>
        </p:txBody>
      </p:sp>
      <p:grpSp>
        <p:nvGrpSpPr>
          <p:cNvPr id="4" name="Skupina 3"/>
          <p:cNvGrpSpPr/>
          <p:nvPr/>
        </p:nvGrpSpPr>
        <p:grpSpPr>
          <a:xfrm flipV="1">
            <a:off x="1211388" y="5805264"/>
            <a:ext cx="1224136" cy="144016"/>
            <a:chOff x="2915816" y="3573016"/>
            <a:chExt cx="1224136" cy="144016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43808" y="5949280"/>
            <a:ext cx="1224136" cy="144016"/>
            <a:chOff x="2915816" y="3573016"/>
            <a:chExt cx="1224136" cy="144016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bdélník 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98" name="Picture 2" descr="C:\Users\Admin\AppData\Local\Microsoft\Windows\Temporary Internet Files\Content.IE5\8MEDROC4\MC900230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36206"/>
            <a:ext cx="4582562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01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C 0.02275 -0.06435 0.03212 -0.13171 0.02396 -0.18356 C 0.025 -0.18611 0.00868 -0.25972 0.00712 -0.25902 C -0.00104 -0.30092 0.00122 -0.34676 0.01841 -0.38796 C 0.04966 -0.46967 0.12118 -0.50347 0.17969 -0.46435 C 0.23733 -0.42361 0.25868 -0.32685 0.22674 -0.24398 C 0.21094 -0.20347 0.18403 -0.17245 0.1533 -0.1581 C 0.15382 -0.15949 0.09896 -0.13472 0.09809 -0.13171 C 0.06094 -0.11134 0.02587 -0.06273 -3.33333E-6 -2.96296E-6 Z " pathEditMode="relative" rAng="12441894" ptsTypes="fffffffff">
                                      <p:cBhvr>
                                        <p:cTn id="6" dur="4000" spd="-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58" y="-2321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Admin\AppData\Local\Microsoft\Windows\Temporary Internet Files\Content.IE5\00IR9TX9\MC900353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8"/>
            <a:ext cx="3334693" cy="288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8054" y="491479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Která pomlka proletí kruhem, když je půlová?</a:t>
            </a:r>
            <a:endParaRPr lang="cs-CZ" sz="2400" dirty="0"/>
          </a:p>
        </p:txBody>
      </p:sp>
      <p:grpSp>
        <p:nvGrpSpPr>
          <p:cNvPr id="4" name="Skupina 3"/>
          <p:cNvGrpSpPr/>
          <p:nvPr/>
        </p:nvGrpSpPr>
        <p:grpSpPr>
          <a:xfrm flipV="1">
            <a:off x="1211388" y="5805264"/>
            <a:ext cx="1224136" cy="144016"/>
            <a:chOff x="2915816" y="3573016"/>
            <a:chExt cx="1224136" cy="144016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43808" y="5949280"/>
            <a:ext cx="1224136" cy="144016"/>
            <a:chOff x="2915816" y="3573016"/>
            <a:chExt cx="1224136" cy="144016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bdélník 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98" name="Picture 2" descr="C:\Users\Admin\AppData\Local\Microsoft\Windows\Temporary Internet Files\Content.IE5\8MEDROC4\MC900230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36206"/>
            <a:ext cx="4582562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C 0.05312 -0.05162 0.09219 -0.11621 0.10573 -0.1801 C 0.10868 -0.18148 0.12274 -0.2757 0.12083 -0.27547 C 0.13021 -0.32801 0.15278 -0.37547 0.18923 -0.40648 C 0.2592 -0.46898 0.35156 -0.4456 0.39809 -0.35301 C 0.44357 -0.26042 0.42482 -0.13773 0.35364 -0.07523 C 0.31857 -0.04398 0.27604 -0.03287 0.23611 -0.04306 C 0.2375 -0.04468 0.16649 -0.06389 0.16475 -0.06181 C 0.1151 -0.07014 0.05555 -0.04676 2.5E-6 2.59259E-6 Z " pathEditMode="relative" rAng="14186365" ptsTypes="fffffffff">
                                      <p:cBhvr>
                                        <p:cTn id="6" dur="40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78" y="-1770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C:\Users\Admin\AppData\Local\Microsoft\Windows\Temporary Internet Files\Content.IE5\F2TH9RZ9\MC900237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39" y="1628800"/>
            <a:ext cx="3096344" cy="26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491480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Která pomlka proletí kruhem, když je na 4 doby?</a:t>
            </a:r>
            <a:endParaRPr lang="cs-CZ" sz="2400" dirty="0"/>
          </a:p>
        </p:txBody>
      </p:sp>
      <p:grpSp>
        <p:nvGrpSpPr>
          <p:cNvPr id="4" name="Skupina 3"/>
          <p:cNvGrpSpPr/>
          <p:nvPr/>
        </p:nvGrpSpPr>
        <p:grpSpPr>
          <a:xfrm flipV="1">
            <a:off x="1211388" y="5805264"/>
            <a:ext cx="1224136" cy="144016"/>
            <a:chOff x="2915816" y="3573016"/>
            <a:chExt cx="1224136" cy="144016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bdélník 5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843808" y="5949280"/>
            <a:ext cx="1224136" cy="144016"/>
            <a:chOff x="2915816" y="3573016"/>
            <a:chExt cx="1224136" cy="144016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bdélník 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098" name="Picture 2" descr="C:\Users\Admin\AppData\Local\Microsoft\Windows\Temporary Internet Files\Content.IE5\8MEDROC4\MC900230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36206"/>
            <a:ext cx="4582562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69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C 0.02275 -0.06435 0.03212 -0.13171 0.02396 -0.18356 C 0.025 -0.18611 0.00868 -0.25972 0.00712 -0.25902 C -0.00104 -0.30092 0.00122 -0.34676 0.01841 -0.38796 C 0.04966 -0.46967 0.12118 -0.50347 0.17969 -0.46435 C 0.23733 -0.42361 0.25868 -0.32685 0.22674 -0.24398 C 0.21094 -0.20347 0.18403 -0.17245 0.1533 -0.1581 C 0.15382 -0.15949 0.09896 -0.13472 0.09809 -0.13171 C 0.06094 -0.11134 0.02587 -0.06273 -3.33333E-6 -2.96296E-6 Z " pathEditMode="relative" rAng="12441894" ptsTypes="fffffffff">
                                      <p:cBhvr>
                                        <p:cTn id="6" dur="4000" spd="-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58" y="-2321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244</Words>
  <Application>Microsoft Office PowerPoint</Application>
  <PresentationFormat>Předvádění na obrazovce (4:3)</PresentationFormat>
  <Paragraphs>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Polmka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20</cp:revision>
  <dcterms:created xsi:type="dcterms:W3CDTF">2012-02-27T15:29:06Z</dcterms:created>
  <dcterms:modified xsi:type="dcterms:W3CDTF">2012-10-26T06:44:10Z</dcterms:modified>
</cp:coreProperties>
</file>