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5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7FBA37-66F6-4538-9DBB-11E10238CAEA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E39B5E-BBE1-41FE-B256-5E3767E4EE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313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jednotlivá kliknutí se zobrazí na domku takt v pořadí po řádcích jako</a:t>
            </a:r>
            <a:r>
              <a:rPr lang="cs-CZ" baseline="0" dirty="0" smtClean="0"/>
              <a:t> při čtení.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39B5E-BBE1-41FE-B256-5E3767E4EED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203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každé kliknutí se na vaně objeví správný takt.</a:t>
            </a:r>
            <a:r>
              <a:rPr lang="cs-CZ" baseline="0" dirty="0" smtClean="0"/>
              <a:t> Vyplňujeme po řádcích, jako při čtení.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39B5E-BBE1-41FE-B256-5E3767E4EED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325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Kliká se na oranžový prostor kufříku. Při špatné odpovědi se na chvíli objeví zamračený </a:t>
            </a:r>
            <a:r>
              <a:rPr lang="cs-CZ" dirty="0" err="1" smtClean="0"/>
              <a:t>smajlík</a:t>
            </a:r>
            <a:r>
              <a:rPr lang="cs-CZ" dirty="0" smtClean="0"/>
              <a:t>, při správné se zobrazí veselý </a:t>
            </a:r>
            <a:r>
              <a:rPr lang="cs-CZ" dirty="0" err="1" smtClean="0"/>
              <a:t>smajlík</a:t>
            </a:r>
            <a:r>
              <a:rPr lang="cs-CZ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39B5E-BBE1-41FE-B256-5E3767E4EED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01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7687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445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366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232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1539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77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979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385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881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184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81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DB47-B8B9-4293-A5D3-AA7412051EF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6CEA8-C32E-456E-8E14-03620797B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753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wmf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7.png"/><Relationship Id="rId7" Type="http://schemas.openxmlformats.org/officeDocument/2006/relationships/image" Target="../media/image9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7.png"/><Relationship Id="rId7" Type="http://schemas.openxmlformats.org/officeDocument/2006/relationships/image" Target="../media/image9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7.png"/><Relationship Id="rId7" Type="http://schemas.openxmlformats.org/officeDocument/2006/relationships/image" Target="../media/image9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2.gif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4.wmf"/><Relationship Id="rId7" Type="http://schemas.openxmlformats.org/officeDocument/2006/relationships/image" Target="../media/image1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7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microsoft.com/office/2007/relationships/hdphoto" Target="../media/hdphoto4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7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Takty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247056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Takty </a:t>
                      </a:r>
                      <a:r>
                        <a:rPr lang="cs-CZ" smtClean="0"/>
                        <a:t>- cvičení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05/2012</a:t>
                      </a:r>
                    </a:p>
                    <a:p>
                      <a:r>
                        <a:rPr lang="cs-CZ" dirty="0" smtClean="0"/>
                        <a:t>14.5.2012/3.ročník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Takty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Umění a kultura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Materiál je určen k procvičení učiva hudební výchovy 3. ročníku z oblasti taktů</a:t>
            </a:r>
            <a:r>
              <a:rPr lang="cs-CZ" dirty="0" smtClean="0"/>
              <a:t>. Žáci si interaktivní formou látku procvičí. Prezentace obsahuje animace a poznámky.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39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Každé okno zobrazuje jednu dobu. Urči v jakém taktu se v jednotlivých domech zpívá:</a:t>
            </a:r>
            <a:endParaRPr lang="cs-CZ" sz="2400" dirty="0"/>
          </a:p>
        </p:txBody>
      </p:sp>
      <p:pic>
        <p:nvPicPr>
          <p:cNvPr id="1027" name="Picture 3" descr="C:\Users\Admin\AppData\Local\Microsoft\Windows\Temporary Internet Files\Content.IE5\XDF6EYBF\MC9002501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5430"/>
            <a:ext cx="2593818" cy="212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XDF6EYBF\MC9002343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786" y="1506334"/>
            <a:ext cx="1801640" cy="194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YV7DYQZH\MC900215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55437"/>
            <a:ext cx="1922352" cy="223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YV7DYQZH\MC9003985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89743"/>
            <a:ext cx="1897380" cy="1787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8D0HH1OP\MC90038256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445" y="4149041"/>
            <a:ext cx="2306574" cy="2306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83790" y="4149080"/>
            <a:ext cx="1204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87966" y="5482367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2040" y="4460239"/>
            <a:ext cx="1204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84630" y="2402161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0232" y="5383569"/>
            <a:ext cx="1204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71591" y="1550210"/>
            <a:ext cx="1204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27584" y="5226433"/>
            <a:ext cx="1204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33908" y="2543629"/>
            <a:ext cx="1204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2/4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7540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22" y="3095417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0" y="304720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3" y="323572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347" y="36648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0454" y="33265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Klikni na auto s 2/4 taktem:</a:t>
            </a:r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258435" y="1851441"/>
            <a:ext cx="374665" cy="463305"/>
            <a:chOff x="2540976" y="5331367"/>
            <a:chExt cx="478080" cy="618482"/>
          </a:xfrm>
        </p:grpSpPr>
        <p:grpSp>
          <p:nvGrpSpPr>
            <p:cNvPr id="4" name="Skupina 3"/>
            <p:cNvGrpSpPr/>
            <p:nvPr/>
          </p:nvGrpSpPr>
          <p:grpSpPr>
            <a:xfrm>
              <a:off x="2540976" y="5331367"/>
              <a:ext cx="302023" cy="618482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6" name="Ovál 5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Volný tvar 4"/>
            <p:cNvSpPr/>
            <p:nvPr/>
          </p:nvSpPr>
          <p:spPr>
            <a:xfrm>
              <a:off x="2812227" y="5334144"/>
              <a:ext cx="206829" cy="304800"/>
            </a:xfrm>
            <a:custGeom>
              <a:avLst/>
              <a:gdLst>
                <a:gd name="connsiteX0" fmla="*/ 0 w 206829"/>
                <a:gd name="connsiteY0" fmla="*/ 0 h 304800"/>
                <a:gd name="connsiteX1" fmla="*/ 76200 w 206829"/>
                <a:gd name="connsiteY1" fmla="*/ 10886 h 304800"/>
                <a:gd name="connsiteX2" fmla="*/ 119743 w 206829"/>
                <a:gd name="connsiteY2" fmla="*/ 21771 h 304800"/>
                <a:gd name="connsiteX3" fmla="*/ 163286 w 206829"/>
                <a:gd name="connsiteY3" fmla="*/ 65314 h 304800"/>
                <a:gd name="connsiteX4" fmla="*/ 185057 w 206829"/>
                <a:gd name="connsiteY4" fmla="*/ 130628 h 304800"/>
                <a:gd name="connsiteX5" fmla="*/ 206829 w 206829"/>
                <a:gd name="connsiteY5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6829" h="304800">
                  <a:moveTo>
                    <a:pt x="0" y="0"/>
                  </a:moveTo>
                  <a:cubicBezTo>
                    <a:pt x="25400" y="3629"/>
                    <a:pt x="50956" y="6296"/>
                    <a:pt x="76200" y="10886"/>
                  </a:cubicBezTo>
                  <a:cubicBezTo>
                    <a:pt x="90920" y="13562"/>
                    <a:pt x="107056" y="13842"/>
                    <a:pt x="119743" y="21771"/>
                  </a:cubicBezTo>
                  <a:cubicBezTo>
                    <a:pt x="137149" y="32650"/>
                    <a:pt x="163286" y="65314"/>
                    <a:pt x="163286" y="65314"/>
                  </a:cubicBezTo>
                  <a:cubicBezTo>
                    <a:pt x="170543" y="87085"/>
                    <a:pt x="183422" y="107737"/>
                    <a:pt x="185057" y="130628"/>
                  </a:cubicBezTo>
                  <a:cubicBezTo>
                    <a:pt x="196521" y="291121"/>
                    <a:pt x="173167" y="237475"/>
                    <a:pt x="206829" y="30480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898276" y="4373242"/>
            <a:ext cx="441258" cy="609142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9" name="Ovál 8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3344675" y="2005506"/>
            <a:ext cx="341614" cy="19935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7258751" y="4744024"/>
            <a:ext cx="1224136" cy="94344"/>
            <a:chOff x="2915816" y="3573016"/>
            <a:chExt cx="1224136" cy="144016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 flipV="1">
            <a:off x="7840966" y="2005506"/>
            <a:ext cx="619466" cy="127947"/>
            <a:chOff x="2915816" y="3573016"/>
            <a:chExt cx="1224136" cy="144016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534" y="4149080"/>
            <a:ext cx="655257" cy="101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055" y="1788364"/>
            <a:ext cx="465785" cy="5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Admin\AppData\Local\Microsoft\Windows\Temporary Internet Files\Content.IE5\AM1I8PN9\MM90004372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289" y="2424291"/>
            <a:ext cx="1944216" cy="21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220" y="3737887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155" y="1100347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89" y="981366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410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22" y="3095417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0" y="304720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3" y="323572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347" y="36648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0454" y="33265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Klikni na auto s 3/4 taktem:</a:t>
            </a:r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258435" y="1851441"/>
            <a:ext cx="374665" cy="463305"/>
            <a:chOff x="2540976" y="5331367"/>
            <a:chExt cx="478080" cy="618482"/>
          </a:xfrm>
        </p:grpSpPr>
        <p:grpSp>
          <p:nvGrpSpPr>
            <p:cNvPr id="4" name="Skupina 3"/>
            <p:cNvGrpSpPr/>
            <p:nvPr/>
          </p:nvGrpSpPr>
          <p:grpSpPr>
            <a:xfrm>
              <a:off x="2540976" y="5331367"/>
              <a:ext cx="302023" cy="618482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6" name="Ovál 5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Volný tvar 4"/>
            <p:cNvSpPr/>
            <p:nvPr/>
          </p:nvSpPr>
          <p:spPr>
            <a:xfrm>
              <a:off x="2812227" y="5334144"/>
              <a:ext cx="206829" cy="304800"/>
            </a:xfrm>
            <a:custGeom>
              <a:avLst/>
              <a:gdLst>
                <a:gd name="connsiteX0" fmla="*/ 0 w 206829"/>
                <a:gd name="connsiteY0" fmla="*/ 0 h 304800"/>
                <a:gd name="connsiteX1" fmla="*/ 76200 w 206829"/>
                <a:gd name="connsiteY1" fmla="*/ 10886 h 304800"/>
                <a:gd name="connsiteX2" fmla="*/ 119743 w 206829"/>
                <a:gd name="connsiteY2" fmla="*/ 21771 h 304800"/>
                <a:gd name="connsiteX3" fmla="*/ 163286 w 206829"/>
                <a:gd name="connsiteY3" fmla="*/ 65314 h 304800"/>
                <a:gd name="connsiteX4" fmla="*/ 185057 w 206829"/>
                <a:gd name="connsiteY4" fmla="*/ 130628 h 304800"/>
                <a:gd name="connsiteX5" fmla="*/ 206829 w 206829"/>
                <a:gd name="connsiteY5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6829" h="304800">
                  <a:moveTo>
                    <a:pt x="0" y="0"/>
                  </a:moveTo>
                  <a:cubicBezTo>
                    <a:pt x="25400" y="3629"/>
                    <a:pt x="50956" y="6296"/>
                    <a:pt x="76200" y="10886"/>
                  </a:cubicBezTo>
                  <a:cubicBezTo>
                    <a:pt x="90920" y="13562"/>
                    <a:pt x="107056" y="13842"/>
                    <a:pt x="119743" y="21771"/>
                  </a:cubicBezTo>
                  <a:cubicBezTo>
                    <a:pt x="137149" y="32650"/>
                    <a:pt x="163286" y="65314"/>
                    <a:pt x="163286" y="65314"/>
                  </a:cubicBezTo>
                  <a:cubicBezTo>
                    <a:pt x="170543" y="87085"/>
                    <a:pt x="183422" y="107737"/>
                    <a:pt x="185057" y="130628"/>
                  </a:cubicBezTo>
                  <a:cubicBezTo>
                    <a:pt x="196521" y="291121"/>
                    <a:pt x="173167" y="237475"/>
                    <a:pt x="206829" y="30480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898276" y="4373242"/>
            <a:ext cx="441258" cy="609142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9" name="Ovál 8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3344675" y="2005506"/>
            <a:ext cx="341614" cy="19935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7258751" y="4982384"/>
            <a:ext cx="1224136" cy="102800"/>
            <a:chOff x="2915816" y="3573016"/>
            <a:chExt cx="1224136" cy="144016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16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 flipV="1">
            <a:off x="7840966" y="2037770"/>
            <a:ext cx="619466" cy="95683"/>
            <a:chOff x="2915816" y="3573016"/>
            <a:chExt cx="1224136" cy="144016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534" y="4149080"/>
            <a:ext cx="655257" cy="101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055" y="1788364"/>
            <a:ext cx="465785" cy="586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Admin\AppData\Local\Microsoft\Windows\Temporary Internet Files\Content.IE5\AM1I8PN9\MM90004372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289" y="2424291"/>
            <a:ext cx="1944216" cy="21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407" y="3881903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09895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3" y="981365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24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22" y="3095417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110" y="304720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93" y="323572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Admin\AppData\Local\Microsoft\Windows\Temporary Internet Files\Content.IE5\OU4284P8\MC9004417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347" y="366483"/>
            <a:ext cx="3762583" cy="3762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10454" y="33265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Klikni na auto s celým taktem:</a:t>
            </a:r>
            <a:endParaRPr lang="cs-CZ" sz="24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7683180" y="1851441"/>
            <a:ext cx="374665" cy="463305"/>
            <a:chOff x="2540976" y="5331367"/>
            <a:chExt cx="478080" cy="618482"/>
          </a:xfrm>
        </p:grpSpPr>
        <p:grpSp>
          <p:nvGrpSpPr>
            <p:cNvPr id="4" name="Skupina 3"/>
            <p:cNvGrpSpPr/>
            <p:nvPr/>
          </p:nvGrpSpPr>
          <p:grpSpPr>
            <a:xfrm>
              <a:off x="2540976" y="5331367"/>
              <a:ext cx="302023" cy="618482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6" name="Ovál 5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" name="Volný tvar 4"/>
            <p:cNvSpPr/>
            <p:nvPr/>
          </p:nvSpPr>
          <p:spPr>
            <a:xfrm>
              <a:off x="2812227" y="5334144"/>
              <a:ext cx="206829" cy="304800"/>
            </a:xfrm>
            <a:custGeom>
              <a:avLst/>
              <a:gdLst>
                <a:gd name="connsiteX0" fmla="*/ 0 w 206829"/>
                <a:gd name="connsiteY0" fmla="*/ 0 h 304800"/>
                <a:gd name="connsiteX1" fmla="*/ 76200 w 206829"/>
                <a:gd name="connsiteY1" fmla="*/ 10886 h 304800"/>
                <a:gd name="connsiteX2" fmla="*/ 119743 w 206829"/>
                <a:gd name="connsiteY2" fmla="*/ 21771 h 304800"/>
                <a:gd name="connsiteX3" fmla="*/ 163286 w 206829"/>
                <a:gd name="connsiteY3" fmla="*/ 65314 h 304800"/>
                <a:gd name="connsiteX4" fmla="*/ 185057 w 206829"/>
                <a:gd name="connsiteY4" fmla="*/ 130628 h 304800"/>
                <a:gd name="connsiteX5" fmla="*/ 206829 w 206829"/>
                <a:gd name="connsiteY5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6829" h="304800">
                  <a:moveTo>
                    <a:pt x="0" y="0"/>
                  </a:moveTo>
                  <a:cubicBezTo>
                    <a:pt x="25400" y="3629"/>
                    <a:pt x="50956" y="6296"/>
                    <a:pt x="76200" y="10886"/>
                  </a:cubicBezTo>
                  <a:cubicBezTo>
                    <a:pt x="90920" y="13562"/>
                    <a:pt x="107056" y="13842"/>
                    <a:pt x="119743" y="21771"/>
                  </a:cubicBezTo>
                  <a:cubicBezTo>
                    <a:pt x="137149" y="32650"/>
                    <a:pt x="163286" y="65314"/>
                    <a:pt x="163286" y="65314"/>
                  </a:cubicBezTo>
                  <a:cubicBezTo>
                    <a:pt x="170543" y="87085"/>
                    <a:pt x="183422" y="107737"/>
                    <a:pt x="185057" y="130628"/>
                  </a:cubicBezTo>
                  <a:cubicBezTo>
                    <a:pt x="196521" y="291121"/>
                    <a:pt x="173167" y="237475"/>
                    <a:pt x="206829" y="30480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898276" y="4373242"/>
            <a:ext cx="441258" cy="609142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9" name="Ovál 8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Ovál 13"/>
          <p:cNvSpPr/>
          <p:nvPr/>
        </p:nvSpPr>
        <p:spPr>
          <a:xfrm>
            <a:off x="3344675" y="2005506"/>
            <a:ext cx="341614" cy="199357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 flipV="1">
            <a:off x="3515482" y="4618223"/>
            <a:ext cx="619466" cy="125801"/>
            <a:chOff x="2915816" y="3573016"/>
            <a:chExt cx="1224136" cy="144016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180" y="4356160"/>
            <a:ext cx="655257" cy="101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552" y="1685400"/>
            <a:ext cx="594304" cy="74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 descr="C:\Users\Admin\AppData\Local\Microsoft\Windows\Temporary Internet Files\Content.IE5\AM1I8PN9\MM90004372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289" y="2424291"/>
            <a:ext cx="1944216" cy="219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8" name="Skupina 27"/>
          <p:cNvGrpSpPr/>
          <p:nvPr/>
        </p:nvGrpSpPr>
        <p:grpSpPr>
          <a:xfrm>
            <a:off x="7407671" y="4588905"/>
            <a:ext cx="358376" cy="509463"/>
            <a:chOff x="7452320" y="1772816"/>
            <a:chExt cx="578209" cy="1018928"/>
          </a:xfrm>
        </p:grpSpPr>
        <p:sp>
          <p:nvSpPr>
            <p:cNvPr id="29" name="Ovál 28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63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503" y="3876227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98532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871" y="1626409"/>
            <a:ext cx="655257" cy="101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15" descr="C:\Users\Admin\AppData\Local\Microsoft\Windows\Temporary Internet Files\Content.IE5\2SO1PUA1\MC90005691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14265"/>
            <a:ext cx="3715523" cy="220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244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C:\Users\Admin\AppData\Local\Microsoft\Windows\Temporary Internet Files\Content.IE5\OU4284P8\MM90036530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4844" y="2446194"/>
            <a:ext cx="2170534" cy="217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2118068" y="1552213"/>
            <a:ext cx="1787961" cy="1787961"/>
            <a:chOff x="302255" y="2019953"/>
            <a:chExt cx="1787961" cy="1787961"/>
          </a:xfrm>
        </p:grpSpPr>
        <p:pic>
          <p:nvPicPr>
            <p:cNvPr id="15" name="Picture 3" descr="C:\Users\Admin\AppData\Local\Microsoft\Windows\Temporary Internet Files\Content.IE5\00IR9TX9\MC900441365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255" y="2019953"/>
              <a:ext cx="1787961" cy="1787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6" name="Skupina 15"/>
            <p:cNvGrpSpPr/>
            <p:nvPr/>
          </p:nvGrpSpPr>
          <p:grpSpPr>
            <a:xfrm>
              <a:off x="686652" y="2492896"/>
              <a:ext cx="1097679" cy="632502"/>
              <a:chOff x="1170065" y="1537924"/>
              <a:chExt cx="1467605" cy="795386"/>
            </a:xfrm>
          </p:grpSpPr>
          <p:grpSp>
            <p:nvGrpSpPr>
              <p:cNvPr id="17" name="Skupina 16"/>
              <p:cNvGrpSpPr/>
              <p:nvPr/>
            </p:nvGrpSpPr>
            <p:grpSpPr>
              <a:xfrm>
                <a:off x="1170065" y="1628800"/>
                <a:ext cx="323152" cy="504056"/>
                <a:chOff x="7452320" y="1772816"/>
                <a:chExt cx="578209" cy="1018928"/>
              </a:xfrm>
            </p:grpSpPr>
            <p:sp>
              <p:nvSpPr>
                <p:cNvPr id="22" name="Ovál 21"/>
                <p:cNvSpPr/>
                <p:nvPr/>
              </p:nvSpPr>
              <p:spPr>
                <a:xfrm>
                  <a:off x="7452320" y="2393033"/>
                  <a:ext cx="540905" cy="398711"/>
                </a:xfrm>
                <a:prstGeom prst="ellipse">
                  <a:avLst/>
                </a:prstGeom>
                <a:solidFill>
                  <a:schemeClr val="bg1"/>
                </a:solidFill>
                <a:ln w="762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bdélník 22"/>
                <p:cNvSpPr/>
                <p:nvPr/>
              </p:nvSpPr>
              <p:spPr>
                <a:xfrm>
                  <a:off x="7955921" y="1772816"/>
                  <a:ext cx="74608" cy="819573"/>
                </a:xfrm>
                <a:prstGeom prst="rect">
                  <a:avLst/>
                </a:prstGeom>
                <a:solidFill>
                  <a:schemeClr val="tx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8" name="Skupina 17"/>
              <p:cNvGrpSpPr/>
              <p:nvPr/>
            </p:nvGrpSpPr>
            <p:grpSpPr>
              <a:xfrm>
                <a:off x="1689029" y="1628800"/>
                <a:ext cx="324708" cy="545272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20" name="Ovál 19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1" name="Obdélník 20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19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1537924"/>
                <a:ext cx="513942" cy="7953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48" name="Obdélník 47"/>
          <p:cNvSpPr/>
          <p:nvPr/>
        </p:nvSpPr>
        <p:spPr>
          <a:xfrm>
            <a:off x="3571865" y="3671110"/>
            <a:ext cx="45055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5" name="Picture 2" descr="C:\Users\Admin\AppData\Local\Microsoft\Windows\Temporary Internet Files\Content.IE5\OU4284P8\MM90036530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779" y="2429772"/>
            <a:ext cx="2170534" cy="217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Skupina 35"/>
          <p:cNvGrpSpPr/>
          <p:nvPr/>
        </p:nvGrpSpPr>
        <p:grpSpPr>
          <a:xfrm>
            <a:off x="6233003" y="1535791"/>
            <a:ext cx="1787961" cy="1787961"/>
            <a:chOff x="302255" y="2019953"/>
            <a:chExt cx="1787961" cy="1787961"/>
          </a:xfrm>
        </p:grpSpPr>
        <p:pic>
          <p:nvPicPr>
            <p:cNvPr id="37" name="Picture 3" descr="C:\Users\Admin\AppData\Local\Microsoft\Windows\Temporary Internet Files\Content.IE5\00IR9TX9\MC900441365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255" y="2019953"/>
              <a:ext cx="1787961" cy="1787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8" name="Skupina 37"/>
            <p:cNvGrpSpPr/>
            <p:nvPr/>
          </p:nvGrpSpPr>
          <p:grpSpPr>
            <a:xfrm>
              <a:off x="1074806" y="2492896"/>
              <a:ext cx="709526" cy="632502"/>
              <a:chOff x="1689029" y="1537924"/>
              <a:chExt cx="948641" cy="795386"/>
            </a:xfrm>
          </p:grpSpPr>
          <p:grpSp>
            <p:nvGrpSpPr>
              <p:cNvPr id="40" name="Skupina 39"/>
              <p:cNvGrpSpPr/>
              <p:nvPr/>
            </p:nvGrpSpPr>
            <p:grpSpPr>
              <a:xfrm>
                <a:off x="1689029" y="1628800"/>
                <a:ext cx="324708" cy="545272"/>
                <a:chOff x="2987824" y="1340768"/>
                <a:chExt cx="2088232" cy="3312368"/>
              </a:xfrm>
              <a:solidFill>
                <a:schemeClr val="tx1"/>
              </a:solidFill>
            </p:grpSpPr>
            <p:sp>
              <p:nvSpPr>
                <p:cNvPr id="42" name="Ovál 41"/>
                <p:cNvSpPr/>
                <p:nvPr/>
              </p:nvSpPr>
              <p:spPr>
                <a:xfrm>
                  <a:off x="2987824" y="3356992"/>
                  <a:ext cx="2088232" cy="1296144"/>
                </a:xfrm>
                <a:prstGeom prst="ellips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bdélník 42"/>
                <p:cNvSpPr/>
                <p:nvPr/>
              </p:nvSpPr>
              <p:spPr>
                <a:xfrm>
                  <a:off x="4788024" y="1340768"/>
                  <a:ext cx="288032" cy="2664296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41" name="Picture 2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3728" y="1537924"/>
                <a:ext cx="513942" cy="7953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sp>
        <p:nvSpPr>
          <p:cNvPr id="46" name="Ovál 45"/>
          <p:cNvSpPr/>
          <p:nvPr/>
        </p:nvSpPr>
        <p:spPr>
          <a:xfrm>
            <a:off x="6708348" y="2337461"/>
            <a:ext cx="242862" cy="16967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916219" y="2081000"/>
            <a:ext cx="33498" cy="34877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47" idx="0"/>
            <a:endCxn id="43" idx="0"/>
          </p:cNvCxnSpPr>
          <p:nvPr/>
        </p:nvCxnSpPr>
        <p:spPr>
          <a:xfrm>
            <a:off x="6932968" y="2081000"/>
            <a:ext cx="29869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Obdélník 58"/>
          <p:cNvSpPr/>
          <p:nvPr/>
        </p:nvSpPr>
        <p:spPr>
          <a:xfrm>
            <a:off x="7343144" y="3650910"/>
            <a:ext cx="114380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2/4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C:\Users\Admin\AppData\Local\Microsoft\Windows\Temporary Internet Files\Content.IE5\OU4284P8\MM90036530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14" y="4384177"/>
            <a:ext cx="2170534" cy="217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222336" y="3447162"/>
            <a:ext cx="1787961" cy="1787961"/>
            <a:chOff x="302255" y="2019953"/>
            <a:chExt cx="1787961" cy="1787961"/>
          </a:xfrm>
        </p:grpSpPr>
        <p:pic>
          <p:nvPicPr>
            <p:cNvPr id="3075" name="Picture 3" descr="C:\Users\Admin\AppData\Local\Microsoft\Windows\Temporary Internet Files\Content.IE5\00IR9TX9\MC900441365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255" y="2019953"/>
              <a:ext cx="1787961" cy="1787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920173" y="2586209"/>
              <a:ext cx="248500" cy="420425"/>
              <a:chOff x="1658214" y="1501557"/>
              <a:chExt cx="2136710" cy="3211668"/>
            </a:xfrm>
            <a:solidFill>
              <a:schemeClr val="tx1"/>
            </a:solidFill>
          </p:grpSpPr>
          <p:sp>
            <p:nvSpPr>
              <p:cNvPr id="8" name="Ovál 7"/>
              <p:cNvSpPr/>
              <p:nvPr/>
            </p:nvSpPr>
            <p:spPr>
              <a:xfrm>
                <a:off x="1658214" y="3417079"/>
                <a:ext cx="2088232" cy="129614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3401812" y="1501557"/>
                <a:ext cx="39311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761" y="3840953"/>
            <a:ext cx="550487" cy="693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1" name="Skupina 50"/>
          <p:cNvGrpSpPr/>
          <p:nvPr/>
        </p:nvGrpSpPr>
        <p:grpSpPr>
          <a:xfrm>
            <a:off x="442735" y="3959284"/>
            <a:ext cx="408422" cy="461225"/>
            <a:chOff x="2540976" y="5331367"/>
            <a:chExt cx="478080" cy="618482"/>
          </a:xfrm>
        </p:grpSpPr>
        <p:grpSp>
          <p:nvGrpSpPr>
            <p:cNvPr id="52" name="Skupina 51"/>
            <p:cNvGrpSpPr/>
            <p:nvPr/>
          </p:nvGrpSpPr>
          <p:grpSpPr>
            <a:xfrm>
              <a:off x="2540976" y="5331367"/>
              <a:ext cx="302023" cy="618482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54" name="Ovál 53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Obdélník 54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3" name="Volný tvar 52"/>
            <p:cNvSpPr/>
            <p:nvPr/>
          </p:nvSpPr>
          <p:spPr>
            <a:xfrm>
              <a:off x="2812227" y="5334144"/>
              <a:ext cx="206829" cy="304800"/>
            </a:xfrm>
            <a:custGeom>
              <a:avLst/>
              <a:gdLst>
                <a:gd name="connsiteX0" fmla="*/ 0 w 206829"/>
                <a:gd name="connsiteY0" fmla="*/ 0 h 304800"/>
                <a:gd name="connsiteX1" fmla="*/ 76200 w 206829"/>
                <a:gd name="connsiteY1" fmla="*/ 10886 h 304800"/>
                <a:gd name="connsiteX2" fmla="*/ 119743 w 206829"/>
                <a:gd name="connsiteY2" fmla="*/ 21771 h 304800"/>
                <a:gd name="connsiteX3" fmla="*/ 163286 w 206829"/>
                <a:gd name="connsiteY3" fmla="*/ 65314 h 304800"/>
                <a:gd name="connsiteX4" fmla="*/ 185057 w 206829"/>
                <a:gd name="connsiteY4" fmla="*/ 130628 h 304800"/>
                <a:gd name="connsiteX5" fmla="*/ 206829 w 206829"/>
                <a:gd name="connsiteY5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6829" h="304800">
                  <a:moveTo>
                    <a:pt x="0" y="0"/>
                  </a:moveTo>
                  <a:cubicBezTo>
                    <a:pt x="25400" y="3629"/>
                    <a:pt x="50956" y="6296"/>
                    <a:pt x="76200" y="10886"/>
                  </a:cubicBezTo>
                  <a:cubicBezTo>
                    <a:pt x="90920" y="13562"/>
                    <a:pt x="107056" y="13842"/>
                    <a:pt x="119743" y="21771"/>
                  </a:cubicBezTo>
                  <a:cubicBezTo>
                    <a:pt x="137149" y="32650"/>
                    <a:pt x="163286" y="65314"/>
                    <a:pt x="163286" y="65314"/>
                  </a:cubicBezTo>
                  <a:cubicBezTo>
                    <a:pt x="170543" y="87085"/>
                    <a:pt x="183422" y="107737"/>
                    <a:pt x="185057" y="130628"/>
                  </a:cubicBezTo>
                  <a:cubicBezTo>
                    <a:pt x="196521" y="291121"/>
                    <a:pt x="173167" y="237475"/>
                    <a:pt x="206829" y="30480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8" name="Obdélník 57"/>
          <p:cNvSpPr/>
          <p:nvPr/>
        </p:nvSpPr>
        <p:spPr>
          <a:xfrm>
            <a:off x="1384148" y="5617661"/>
            <a:ext cx="108526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3/4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0" name="Ovál 59"/>
          <p:cNvSpPr/>
          <p:nvPr/>
        </p:nvSpPr>
        <p:spPr>
          <a:xfrm>
            <a:off x="1408105" y="4256305"/>
            <a:ext cx="242862" cy="16967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605248" y="4013420"/>
            <a:ext cx="45719" cy="34877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2" descr="C:\Users\Admin\AppData\Local\Microsoft\Windows\Temporary Internet Files\Content.IE5\OU4284P8\MM90036530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5003" y="4439692"/>
            <a:ext cx="2170534" cy="217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5" name="Skupina 24"/>
          <p:cNvGrpSpPr/>
          <p:nvPr/>
        </p:nvGrpSpPr>
        <p:grpSpPr>
          <a:xfrm>
            <a:off x="4878227" y="3545711"/>
            <a:ext cx="1787961" cy="1787961"/>
            <a:chOff x="302255" y="2019953"/>
            <a:chExt cx="1787961" cy="1787961"/>
          </a:xfrm>
        </p:grpSpPr>
        <p:pic>
          <p:nvPicPr>
            <p:cNvPr id="26" name="Picture 3" descr="C:\Users\Admin\AppData\Local\Microsoft\Windows\Temporary Internet Files\Content.IE5\00IR9TX9\MC900441365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255" y="2019953"/>
              <a:ext cx="1787961" cy="17879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28" name="Skupina 27"/>
            <p:cNvGrpSpPr/>
            <p:nvPr/>
          </p:nvGrpSpPr>
          <p:grpSpPr>
            <a:xfrm>
              <a:off x="873425" y="2546422"/>
              <a:ext cx="250639" cy="429712"/>
              <a:chOff x="7899140" y="1725181"/>
              <a:chExt cx="599599" cy="1092342"/>
            </a:xfrm>
          </p:grpSpPr>
          <p:sp>
            <p:nvSpPr>
              <p:cNvPr id="33" name="Ovál 32"/>
              <p:cNvSpPr/>
              <p:nvPr/>
            </p:nvSpPr>
            <p:spPr>
              <a:xfrm>
                <a:off x="7899140" y="2418813"/>
                <a:ext cx="540904" cy="398710"/>
              </a:xfrm>
              <a:prstGeom prst="ellipse">
                <a:avLst/>
              </a:prstGeom>
              <a:solidFill>
                <a:schemeClr val="bg1"/>
              </a:solidFill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bdélník 33"/>
              <p:cNvSpPr/>
              <p:nvPr/>
            </p:nvSpPr>
            <p:spPr>
              <a:xfrm>
                <a:off x="8424131" y="1725181"/>
                <a:ext cx="74608" cy="819572"/>
              </a:xfrm>
              <a:prstGeom prst="rect">
                <a:avLst/>
              </a:prstGeom>
              <a:solidFill>
                <a:schemeClr val="tx1"/>
              </a:solidFill>
              <a:ln w="571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7" name="Obdélník 56"/>
          <p:cNvSpPr/>
          <p:nvPr/>
        </p:nvSpPr>
        <p:spPr>
          <a:xfrm>
            <a:off x="6285897" y="5670963"/>
            <a:ext cx="450553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62" name="Skupina 61"/>
          <p:cNvGrpSpPr/>
          <p:nvPr/>
        </p:nvGrpSpPr>
        <p:grpSpPr>
          <a:xfrm flipV="1">
            <a:off x="5815754" y="4240030"/>
            <a:ext cx="544213" cy="75459"/>
            <a:chOff x="2915816" y="3573016"/>
            <a:chExt cx="1224136" cy="144016"/>
          </a:xfrm>
        </p:grpSpPr>
        <p:cxnSp>
          <p:nvCxnSpPr>
            <p:cNvPr id="63" name="Přímá spojnice 62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Obdélník 63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7" name="TextovéPole 66"/>
          <p:cNvSpPr txBox="1"/>
          <p:nvPr/>
        </p:nvSpPr>
        <p:spPr>
          <a:xfrm>
            <a:off x="851157" y="404664"/>
            <a:ext cx="75372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Chlapec si píská písničku. V jakém je taktu?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23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59" grpId="0"/>
      <p:bldP spid="58" grpId="0"/>
      <p:bldP spid="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1979712" y="2055461"/>
            <a:ext cx="281646" cy="504055"/>
            <a:chOff x="7452320" y="1772816"/>
            <a:chExt cx="578209" cy="1018928"/>
          </a:xfrm>
        </p:grpSpPr>
        <p:sp>
          <p:nvSpPr>
            <p:cNvPr id="7" name="Ovál 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54518"/>
            <a:ext cx="445664" cy="689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524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2012412" y="2081894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" name="Ovál 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54518"/>
            <a:ext cx="445664" cy="689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842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763688" y="2045185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" name="Ovál 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339752" y="1984609"/>
            <a:ext cx="281646" cy="504055"/>
            <a:chOff x="7452320" y="1772816"/>
            <a:chExt cx="578209" cy="1018928"/>
          </a:xfrm>
        </p:grpSpPr>
        <p:sp>
          <p:nvSpPr>
            <p:cNvPr id="7" name="Ovál 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Skupina 35"/>
          <p:cNvGrpSpPr/>
          <p:nvPr/>
        </p:nvGrpSpPr>
        <p:grpSpPr>
          <a:xfrm>
            <a:off x="2843808" y="2028049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7" name="Ovál 3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8438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295086" y="2078337"/>
            <a:ext cx="281646" cy="504055"/>
            <a:chOff x="7452320" y="1772816"/>
            <a:chExt cx="578209" cy="1018928"/>
          </a:xfrm>
        </p:grpSpPr>
        <p:sp>
          <p:nvSpPr>
            <p:cNvPr id="7" name="Ovál 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787655" y="2119087"/>
            <a:ext cx="478080" cy="463305"/>
            <a:chOff x="2540976" y="5331367"/>
            <a:chExt cx="478080" cy="618482"/>
          </a:xfrm>
        </p:grpSpPr>
        <p:grpSp>
          <p:nvGrpSpPr>
            <p:cNvPr id="11" name="Skupina 10"/>
            <p:cNvGrpSpPr/>
            <p:nvPr/>
          </p:nvGrpSpPr>
          <p:grpSpPr>
            <a:xfrm>
              <a:off x="2540976" y="5331367"/>
              <a:ext cx="302023" cy="618482"/>
              <a:chOff x="2987824" y="1340768"/>
              <a:chExt cx="2088232" cy="3312368"/>
            </a:xfrm>
            <a:solidFill>
              <a:schemeClr val="tx1"/>
            </a:solidFill>
          </p:grpSpPr>
          <p:sp>
            <p:nvSpPr>
              <p:cNvPr id="13" name="Ovál 12"/>
              <p:cNvSpPr/>
              <p:nvPr/>
            </p:nvSpPr>
            <p:spPr>
              <a:xfrm>
                <a:off x="2987824" y="3356992"/>
                <a:ext cx="2088232" cy="1296144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788024" y="1340768"/>
                <a:ext cx="288032" cy="2664296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2" name="Volný tvar 11"/>
            <p:cNvSpPr/>
            <p:nvPr/>
          </p:nvSpPr>
          <p:spPr>
            <a:xfrm>
              <a:off x="2812227" y="5334144"/>
              <a:ext cx="206829" cy="304800"/>
            </a:xfrm>
            <a:custGeom>
              <a:avLst/>
              <a:gdLst>
                <a:gd name="connsiteX0" fmla="*/ 0 w 206829"/>
                <a:gd name="connsiteY0" fmla="*/ 0 h 304800"/>
                <a:gd name="connsiteX1" fmla="*/ 76200 w 206829"/>
                <a:gd name="connsiteY1" fmla="*/ 10886 h 304800"/>
                <a:gd name="connsiteX2" fmla="*/ 119743 w 206829"/>
                <a:gd name="connsiteY2" fmla="*/ 21771 h 304800"/>
                <a:gd name="connsiteX3" fmla="*/ 163286 w 206829"/>
                <a:gd name="connsiteY3" fmla="*/ 65314 h 304800"/>
                <a:gd name="connsiteX4" fmla="*/ 185057 w 206829"/>
                <a:gd name="connsiteY4" fmla="*/ 130628 h 304800"/>
                <a:gd name="connsiteX5" fmla="*/ 206829 w 206829"/>
                <a:gd name="connsiteY5" fmla="*/ 304800 h 304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6829" h="304800">
                  <a:moveTo>
                    <a:pt x="0" y="0"/>
                  </a:moveTo>
                  <a:cubicBezTo>
                    <a:pt x="25400" y="3629"/>
                    <a:pt x="50956" y="6296"/>
                    <a:pt x="76200" y="10886"/>
                  </a:cubicBezTo>
                  <a:cubicBezTo>
                    <a:pt x="90920" y="13562"/>
                    <a:pt x="107056" y="13842"/>
                    <a:pt x="119743" y="21771"/>
                  </a:cubicBezTo>
                  <a:cubicBezTo>
                    <a:pt x="137149" y="32650"/>
                    <a:pt x="163286" y="65314"/>
                    <a:pt x="163286" y="65314"/>
                  </a:cubicBezTo>
                  <a:cubicBezTo>
                    <a:pt x="170543" y="87085"/>
                    <a:pt x="183422" y="107737"/>
                    <a:pt x="185057" y="130628"/>
                  </a:cubicBezTo>
                  <a:cubicBezTo>
                    <a:pt x="196521" y="291121"/>
                    <a:pt x="173167" y="237475"/>
                    <a:pt x="206829" y="30480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6506" y="2119087"/>
            <a:ext cx="406147" cy="511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714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 flipV="1">
            <a:off x="2646377" y="2346301"/>
            <a:ext cx="557471" cy="92594"/>
            <a:chOff x="2915816" y="3573016"/>
            <a:chExt cx="1224136" cy="144016"/>
          </a:xfrm>
        </p:grpSpPr>
        <p:cxnSp>
          <p:nvCxnSpPr>
            <p:cNvPr id="19" name="Přímá spojnice 18"/>
            <p:cNvCxnSpPr/>
            <p:nvPr/>
          </p:nvCxnSpPr>
          <p:spPr>
            <a:xfrm>
              <a:off x="2915816" y="3573016"/>
              <a:ext cx="1224136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délník 19"/>
            <p:cNvSpPr/>
            <p:nvPr/>
          </p:nvSpPr>
          <p:spPr>
            <a:xfrm>
              <a:off x="3294449" y="3573016"/>
              <a:ext cx="413455" cy="14401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Skupina 35"/>
          <p:cNvGrpSpPr/>
          <p:nvPr/>
        </p:nvGrpSpPr>
        <p:grpSpPr>
          <a:xfrm>
            <a:off x="2086966" y="2058228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7" name="Ovál 3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84778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2267744" y="2272602"/>
            <a:ext cx="270452" cy="199356"/>
          </a:xfrm>
          <a:prstGeom prst="ellipse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258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606384" y="2175210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" name="Ovál 3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Skupina 35"/>
          <p:cNvGrpSpPr/>
          <p:nvPr/>
        </p:nvGrpSpPr>
        <p:grpSpPr>
          <a:xfrm>
            <a:off x="2007273" y="2175210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37" name="Ovál 36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16" name="Přímá spojnice 15"/>
          <p:cNvCxnSpPr>
            <a:stCxn id="5" idx="0"/>
            <a:endCxn id="38" idx="0"/>
          </p:cNvCxnSpPr>
          <p:nvPr/>
        </p:nvCxnSpPr>
        <p:spPr>
          <a:xfrm>
            <a:off x="1906402" y="2175210"/>
            <a:ext cx="40088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Skupina 38"/>
          <p:cNvGrpSpPr/>
          <p:nvPr/>
        </p:nvGrpSpPr>
        <p:grpSpPr>
          <a:xfrm>
            <a:off x="2481914" y="2161928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0" name="Ovál 39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871369" y="2153770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3" name="Ovál 42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45" name="Přímá spojnice 44"/>
          <p:cNvCxnSpPr/>
          <p:nvPr/>
        </p:nvCxnSpPr>
        <p:spPr>
          <a:xfrm>
            <a:off x="2759708" y="2162723"/>
            <a:ext cx="400889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649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AM1I8PN9\MC900088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8800"/>
            <a:ext cx="2937251" cy="377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312216" y="2077037"/>
            <a:ext cx="295208" cy="453084"/>
            <a:chOff x="7452320" y="1772816"/>
            <a:chExt cx="578209" cy="1018928"/>
          </a:xfrm>
        </p:grpSpPr>
        <p:sp>
          <p:nvSpPr>
            <p:cNvPr id="7" name="Ovál 6"/>
            <p:cNvSpPr/>
            <p:nvPr/>
          </p:nvSpPr>
          <p:spPr>
            <a:xfrm>
              <a:off x="7452320" y="2393033"/>
              <a:ext cx="540905" cy="39871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7955921" y="1772816"/>
              <a:ext cx="74608" cy="819573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68810"/>
            <a:ext cx="445664" cy="689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88272" y="317846"/>
            <a:ext cx="6449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jaký takt myslím? Klikni na kufřík.</a:t>
            </a:r>
            <a:endParaRPr lang="cs-CZ" sz="2400" dirty="0"/>
          </a:p>
        </p:txBody>
      </p:sp>
      <p:pic>
        <p:nvPicPr>
          <p:cNvPr id="410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926" y="804798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 rot="540318">
            <a:off x="6835349" y="112605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2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831" y="2756813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 rot="540318">
            <a:off x="6835349" y="3071602"/>
            <a:ext cx="99738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</a:t>
            </a:r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/4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4" name="Picture 6" descr="C:\Users\Admin\AppData\Local\Microsoft\Windows\Temporary Internet Files\Content.IE5\K0O7W0UI\MC9002978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163" y="4684696"/>
            <a:ext cx="1778508" cy="17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bdélník 34"/>
          <p:cNvSpPr/>
          <p:nvPr/>
        </p:nvSpPr>
        <p:spPr>
          <a:xfrm rot="540318">
            <a:off x="7062185" y="4987941"/>
            <a:ext cx="48282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4103" name="Picture 7" descr="C:\Users\Admin\AppData\Local\Microsoft\Windows\Temporary Internet Files\Content.IE5\YNIH6G2N\MC9004244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217217"/>
            <a:ext cx="1981200" cy="186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N3HVAW7I\MC900428065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358" y="1094777"/>
            <a:ext cx="3160501" cy="192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" name="Skupina 38"/>
          <p:cNvGrpSpPr/>
          <p:nvPr/>
        </p:nvGrpSpPr>
        <p:grpSpPr>
          <a:xfrm>
            <a:off x="1769221" y="2077037"/>
            <a:ext cx="322241" cy="473264"/>
            <a:chOff x="2987824" y="1340768"/>
            <a:chExt cx="2088232" cy="3312368"/>
          </a:xfrm>
          <a:solidFill>
            <a:schemeClr val="tx1"/>
          </a:solidFill>
        </p:grpSpPr>
        <p:sp>
          <p:nvSpPr>
            <p:cNvPr id="40" name="Ovál 39"/>
            <p:cNvSpPr/>
            <p:nvPr/>
          </p:nvSpPr>
          <p:spPr>
            <a:xfrm>
              <a:off x="2987824" y="3356992"/>
              <a:ext cx="2088232" cy="1296144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788024" y="1340768"/>
              <a:ext cx="288032" cy="266429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4853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305</Words>
  <Application>Microsoft Office PowerPoint</Application>
  <PresentationFormat>Předvádění na obrazovce (4:3)</PresentationFormat>
  <Paragraphs>77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Takty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 a půlová</dc:title>
  <dc:creator>Admin</dc:creator>
  <cp:lastModifiedBy>Admin</cp:lastModifiedBy>
  <cp:revision>21</cp:revision>
  <dcterms:created xsi:type="dcterms:W3CDTF">2012-02-27T15:29:06Z</dcterms:created>
  <dcterms:modified xsi:type="dcterms:W3CDTF">2012-10-25T19:10:14Z</dcterms:modified>
</cp:coreProperties>
</file>