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76" r:id="rId3"/>
    <p:sldId id="278" r:id="rId4"/>
    <p:sldId id="258" r:id="rId5"/>
    <p:sldId id="266" r:id="rId6"/>
    <p:sldId id="257" r:id="rId7"/>
    <p:sldId id="267" r:id="rId8"/>
    <p:sldId id="268" r:id="rId9"/>
    <p:sldId id="269" r:id="rId10"/>
    <p:sldId id="270" r:id="rId11"/>
    <p:sldId id="271" r:id="rId12"/>
    <p:sldId id="272" r:id="rId13"/>
    <p:sldId id="273" r:id="rId14"/>
    <p:sldId id="274" r:id="rId15"/>
    <p:sldId id="275" r:id="rId16"/>
    <p:sldId id="277"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3" autoAdjust="0"/>
    <p:restoredTop sz="94629" autoAdjust="0"/>
  </p:normalViewPr>
  <p:slideViewPr>
    <p:cSldViewPr>
      <p:cViewPr varScale="1">
        <p:scale>
          <a:sx n="88" d="100"/>
          <a:sy n="88" d="100"/>
        </p:scale>
        <p:origin x="-1464"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44AE0F-5694-4F78-8E2A-0D198E716BB1}" type="datetimeFigureOut">
              <a:rPr lang="cs-CZ" smtClean="0"/>
              <a:t>25.10.2012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B7F901-96D9-48C4-A1BE-C3CB36EEF370}" type="slidenum">
              <a:rPr lang="cs-CZ" smtClean="0"/>
              <a:t>‹#›</a:t>
            </a:fld>
            <a:endParaRPr lang="cs-CZ"/>
          </a:p>
        </p:txBody>
      </p:sp>
    </p:spTree>
    <p:extLst>
      <p:ext uri="{BB962C8B-B14F-4D97-AF65-F5344CB8AC3E}">
        <p14:creationId xmlns:p14="http://schemas.microsoft.com/office/powerpoint/2010/main" val="1177483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„Můj domek“ -  babička Cecilka sedí na lavičce před domem (c1), děda David si za ní jde popovídat (d1), kamarád Emil zvoní a stojí na prahu dveří (e1), Pes Fík má boudu vedle</a:t>
            </a:r>
            <a:r>
              <a:rPr lang="cs-CZ" baseline="0" dirty="0" smtClean="0"/>
              <a:t> domku (f1), kočka Gréta se ráda vyhřívá na plotě (g1), kytka Adéla je roste vysoko, je až ve výši dveří (a1), šnek Hugo vylezl na zárubeň dveří (h1), bratr Cyril kouká z okna (c2). Výklad souvisí </a:t>
            </a:r>
            <a:r>
              <a:rPr lang="cs-CZ" baseline="0" smtClean="0"/>
              <a:t>s materiálem VY_32_INOVACE_04_61.</a:t>
            </a:r>
            <a:endParaRPr lang="cs-CZ"/>
          </a:p>
        </p:txBody>
      </p:sp>
      <p:sp>
        <p:nvSpPr>
          <p:cNvPr id="4" name="Zástupný symbol pro číslo snímku 3"/>
          <p:cNvSpPr>
            <a:spLocks noGrp="1"/>
          </p:cNvSpPr>
          <p:nvPr>
            <p:ph type="sldNum" sz="quarter" idx="10"/>
          </p:nvPr>
        </p:nvSpPr>
        <p:spPr/>
        <p:txBody>
          <a:bodyPr/>
          <a:lstStyle/>
          <a:p>
            <a:fld id="{C2B7F901-96D9-48C4-A1BE-C3CB36EEF370}" type="slidenum">
              <a:rPr lang="cs-CZ" smtClean="0"/>
              <a:t>4</a:t>
            </a:fld>
            <a:endParaRPr lang="cs-CZ"/>
          </a:p>
        </p:txBody>
      </p:sp>
    </p:spTree>
    <p:extLst>
      <p:ext uri="{BB962C8B-B14F-4D97-AF65-F5344CB8AC3E}">
        <p14:creationId xmlns:p14="http://schemas.microsoft.com/office/powerpoint/2010/main" val="3206420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2850768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172344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1489366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722DB47-B8B9-4293-A5D3-AA7412051EF5}" type="datetimeFigureOut">
              <a:rPr lang="cs-CZ" smtClean="0"/>
              <a:t>25.10.2012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79423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722DB47-B8B9-4293-A5D3-AA7412051EF5}" type="datetimeFigureOut">
              <a:rPr lang="cs-CZ" smtClean="0"/>
              <a:t>25.10.2012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260153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722DB47-B8B9-4293-A5D3-AA7412051EF5}" type="datetimeFigureOut">
              <a:rPr lang="cs-CZ" smtClean="0"/>
              <a:t>25.10.2012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1233779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722DB47-B8B9-4293-A5D3-AA7412051EF5}" type="datetimeFigureOut">
              <a:rPr lang="cs-CZ" smtClean="0"/>
              <a:t>25.10.2012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358397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22DB47-B8B9-4293-A5D3-AA7412051EF5}" type="datetimeFigureOut">
              <a:rPr lang="cs-CZ" smtClean="0"/>
              <a:t>25.10.2012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1272385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22DB47-B8B9-4293-A5D3-AA7412051EF5}" type="datetimeFigureOut">
              <a:rPr lang="cs-CZ" smtClean="0"/>
              <a:t>25.10.2012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2710881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3087184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E76CEA8-C32E-456E-8E14-03620797B411}" type="slidenum">
              <a:rPr lang="cs-CZ" smtClean="0"/>
              <a:t>‹#›</a:t>
            </a:fld>
            <a:endParaRPr lang="cs-CZ"/>
          </a:p>
        </p:txBody>
      </p:sp>
    </p:spTree>
    <p:extLst>
      <p:ext uri="{BB962C8B-B14F-4D97-AF65-F5344CB8AC3E}">
        <p14:creationId xmlns:p14="http://schemas.microsoft.com/office/powerpoint/2010/main" val="2512814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22DB47-B8B9-4293-A5D3-AA7412051EF5}" type="datetimeFigureOut">
              <a:rPr lang="cs-CZ" smtClean="0"/>
              <a:t>25.10.2012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76CEA8-C32E-456E-8E14-03620797B411}" type="slidenum">
              <a:rPr lang="cs-CZ" smtClean="0"/>
              <a:t>‹#›</a:t>
            </a:fld>
            <a:endParaRPr lang="cs-CZ"/>
          </a:p>
        </p:txBody>
      </p:sp>
    </p:spTree>
    <p:extLst>
      <p:ext uri="{BB962C8B-B14F-4D97-AF65-F5344CB8AC3E}">
        <p14:creationId xmlns:p14="http://schemas.microsoft.com/office/powerpoint/2010/main" val="2619753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1.gif"/><Relationship Id="rId7" Type="http://schemas.openxmlformats.org/officeDocument/2006/relationships/image" Target="../media/image5.gi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gif"/><Relationship Id="rId5" Type="http://schemas.openxmlformats.org/officeDocument/2006/relationships/image" Target="../media/image3.gif"/><Relationship Id="rId10" Type="http://schemas.openxmlformats.org/officeDocument/2006/relationships/image" Target="../media/image8.gif"/><Relationship Id="rId4" Type="http://schemas.openxmlformats.org/officeDocument/2006/relationships/image" Target="../media/image2.gif"/><Relationship Id="rId9" Type="http://schemas.openxmlformats.org/officeDocument/2006/relationships/image" Target="../media/image7.gif"/></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Oktáva </a:t>
            </a:r>
            <a:endParaRPr lang="cs-CZ" dirty="0"/>
          </a:p>
        </p:txBody>
      </p:sp>
      <p:sp>
        <p:nvSpPr>
          <p:cNvPr id="3" name="Podnadpis 2"/>
          <p:cNvSpPr>
            <a:spLocks noGrp="1"/>
          </p:cNvSpPr>
          <p:nvPr>
            <p:ph type="subTitle" idx="1"/>
          </p:nvPr>
        </p:nvSpPr>
        <p:spPr/>
        <p:txBody>
          <a:bodyPr/>
          <a:lstStyle/>
          <a:p>
            <a:r>
              <a:rPr lang="cs-CZ" dirty="0" smtClean="0"/>
              <a:t>cvičení</a:t>
            </a:r>
            <a:endParaRPr lang="cs-CZ" dirty="0"/>
          </a:p>
        </p:txBody>
      </p:sp>
    </p:spTree>
    <p:extLst>
      <p:ext uri="{BB962C8B-B14F-4D97-AF65-F5344CB8AC3E}">
        <p14:creationId xmlns:p14="http://schemas.microsoft.com/office/powerpoint/2010/main" val="8786735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2570480874"/>
              </p:ext>
            </p:extLst>
          </p:nvPr>
        </p:nvGraphicFramePr>
        <p:xfrm>
          <a:off x="1403648" y="1340768"/>
          <a:ext cx="6480720" cy="4056754"/>
        </p:xfrm>
        <a:graphic>
          <a:graphicData uri="http://schemas.openxmlformats.org/drawingml/2006/table">
            <a:tbl>
              <a:tblPr firstRow="1" bandRow="1">
                <a:tableStyleId>{93296810-A885-4BE3-A3E7-6D5BEEA58F35}</a:tableStyleId>
              </a:tblPr>
              <a:tblGrid>
                <a:gridCol w="3240360"/>
                <a:gridCol w="3240360"/>
              </a:tblGrid>
              <a:tr h="1088249">
                <a:tc>
                  <a:txBody>
                    <a:bodyPr/>
                    <a:lstStyle/>
                    <a:p>
                      <a:r>
                        <a:rPr lang="cs-CZ" dirty="0" smtClean="0"/>
                        <a:t>Název školy:</a:t>
                      </a:r>
                      <a:endParaRPr lang="cs-CZ" dirty="0"/>
                    </a:p>
                  </a:txBody>
                  <a:tcPr/>
                </a:tc>
                <a:tc>
                  <a:txBody>
                    <a:bodyPr/>
                    <a:lstStyle/>
                    <a:p>
                      <a:r>
                        <a:rPr lang="cs-CZ" dirty="0" smtClean="0"/>
                        <a:t>ZŠ</a:t>
                      </a:r>
                      <a:r>
                        <a:rPr lang="cs-CZ" baseline="0" dirty="0" smtClean="0"/>
                        <a:t> a MŠ Unkovice, příspěvková organizace</a:t>
                      </a:r>
                    </a:p>
                    <a:p>
                      <a:r>
                        <a:rPr lang="cs-CZ" baseline="0" dirty="0" smtClean="0"/>
                        <a:t>Unkovice 28, p. Žabčice</a:t>
                      </a:r>
                      <a:endParaRPr lang="cs-CZ" dirty="0"/>
                    </a:p>
                  </a:txBody>
                  <a:tcPr/>
                </a:tc>
              </a:tr>
              <a:tr h="441346">
                <a:tc>
                  <a:txBody>
                    <a:bodyPr/>
                    <a:lstStyle/>
                    <a:p>
                      <a:r>
                        <a:rPr lang="cs-CZ" dirty="0" smtClean="0"/>
                        <a:t>Autor:</a:t>
                      </a:r>
                      <a:endParaRPr lang="cs-CZ" dirty="0"/>
                    </a:p>
                  </a:txBody>
                  <a:tcPr/>
                </a:tc>
                <a:tc>
                  <a:txBody>
                    <a:bodyPr/>
                    <a:lstStyle/>
                    <a:p>
                      <a:r>
                        <a:rPr lang="cs-CZ" dirty="0" smtClean="0"/>
                        <a:t>Bc. </a:t>
                      </a:r>
                      <a:r>
                        <a:rPr lang="cs-CZ" smtClean="0"/>
                        <a:t>Jana Weisová</a:t>
                      </a:r>
                      <a:endParaRPr lang="cs-CZ" dirty="0"/>
                    </a:p>
                  </a:txBody>
                  <a:tcPr/>
                </a:tc>
              </a:tr>
              <a:tr h="441346">
                <a:tc>
                  <a:txBody>
                    <a:bodyPr/>
                    <a:lstStyle/>
                    <a:p>
                      <a:r>
                        <a:rPr lang="cs-CZ" dirty="0" smtClean="0"/>
                        <a:t>Název:</a:t>
                      </a:r>
                      <a:endParaRPr lang="cs-CZ" dirty="0"/>
                    </a:p>
                  </a:txBody>
                  <a:tcPr/>
                </a:tc>
                <a:tc>
                  <a:txBody>
                    <a:bodyPr/>
                    <a:lstStyle/>
                    <a:p>
                      <a:r>
                        <a:rPr lang="cs-CZ" dirty="0" smtClean="0"/>
                        <a:t>Oktáva – cvičení</a:t>
                      </a:r>
                      <a:endParaRPr lang="cs-CZ" dirty="0"/>
                    </a:p>
                  </a:txBody>
                  <a:tcPr/>
                </a:tc>
              </a:tr>
              <a:tr h="761775">
                <a:tc>
                  <a:txBody>
                    <a:bodyPr/>
                    <a:lstStyle/>
                    <a:p>
                      <a:r>
                        <a:rPr lang="cs-CZ" dirty="0" smtClean="0"/>
                        <a:t>Vytvořeno:</a:t>
                      </a:r>
                    </a:p>
                    <a:p>
                      <a:r>
                        <a:rPr lang="cs-CZ" dirty="0" err="1" smtClean="0"/>
                        <a:t>Odpilotováno</a:t>
                      </a:r>
                      <a:r>
                        <a:rPr lang="cs-CZ" dirty="0" smtClean="0"/>
                        <a:t>:</a:t>
                      </a:r>
                      <a:endParaRPr lang="cs-CZ" dirty="0"/>
                    </a:p>
                  </a:txBody>
                  <a:tcPr/>
                </a:tc>
                <a:tc>
                  <a:txBody>
                    <a:bodyPr/>
                    <a:lstStyle/>
                    <a:p>
                      <a:r>
                        <a:rPr lang="cs-CZ" dirty="0" smtClean="0"/>
                        <a:t>05/2012</a:t>
                      </a:r>
                    </a:p>
                    <a:p>
                      <a:r>
                        <a:rPr lang="cs-CZ" dirty="0" smtClean="0"/>
                        <a:t>5.6.2012/2. ročník</a:t>
                      </a:r>
                      <a:endParaRPr lang="cs-CZ" dirty="0"/>
                    </a:p>
                  </a:txBody>
                  <a:tcPr/>
                </a:tc>
              </a:tr>
              <a:tr h="441346">
                <a:tc>
                  <a:txBody>
                    <a:bodyPr/>
                    <a:lstStyle/>
                    <a:p>
                      <a:r>
                        <a:rPr lang="cs-CZ" dirty="0" smtClean="0"/>
                        <a:t>Téma:</a:t>
                      </a:r>
                      <a:endParaRPr lang="cs-CZ" dirty="0"/>
                    </a:p>
                  </a:txBody>
                  <a:tcPr/>
                </a:tc>
                <a:tc>
                  <a:txBody>
                    <a:bodyPr/>
                    <a:lstStyle/>
                    <a:p>
                      <a:r>
                        <a:rPr lang="cs-CZ" smtClean="0"/>
                        <a:t>Oktáva C</a:t>
                      </a:r>
                      <a:r>
                        <a:rPr lang="cs-CZ" baseline="0" smtClean="0"/>
                        <a:t> dur</a:t>
                      </a:r>
                      <a:endParaRPr lang="cs-CZ" dirty="0"/>
                    </a:p>
                  </a:txBody>
                  <a:tcPr/>
                </a:tc>
              </a:tr>
              <a:tr h="441346">
                <a:tc>
                  <a:txBody>
                    <a:bodyPr/>
                    <a:lstStyle/>
                    <a:p>
                      <a:r>
                        <a:rPr lang="cs-CZ" dirty="0" smtClean="0"/>
                        <a:t>Vzdělávací</a:t>
                      </a:r>
                      <a:r>
                        <a:rPr lang="cs-CZ" baseline="0" dirty="0" smtClean="0"/>
                        <a:t> oblast</a:t>
                      </a:r>
                      <a:r>
                        <a:rPr lang="cs-CZ" dirty="0" smtClean="0"/>
                        <a:t>:</a:t>
                      </a:r>
                      <a:endParaRPr lang="cs-CZ" dirty="0"/>
                    </a:p>
                  </a:txBody>
                  <a:tcPr/>
                </a:tc>
                <a:tc>
                  <a:txBody>
                    <a:bodyPr/>
                    <a:lstStyle/>
                    <a:p>
                      <a:r>
                        <a:rPr lang="cs-CZ" smtClean="0"/>
                        <a:t>Umění a kultura</a:t>
                      </a:r>
                      <a:endParaRPr lang="cs-CZ"/>
                    </a:p>
                  </a:txBody>
                  <a:tcPr/>
                </a:tc>
              </a:tr>
              <a:tr h="441346">
                <a:tc>
                  <a:txBody>
                    <a:bodyPr/>
                    <a:lstStyle/>
                    <a:p>
                      <a:r>
                        <a:rPr lang="cs-CZ" dirty="0" smtClean="0"/>
                        <a:t>Číslo projektu:</a:t>
                      </a:r>
                      <a:endParaRPr lang="cs-CZ" dirty="0"/>
                    </a:p>
                  </a:txBody>
                  <a:tcPr/>
                </a:tc>
                <a:tc>
                  <a:txBody>
                    <a:bodyPr/>
                    <a:lstStyle/>
                    <a:p>
                      <a:r>
                        <a:rPr lang="cs-CZ" dirty="0" smtClean="0"/>
                        <a:t>CZ.1.07/1.4.00/21.2463</a:t>
                      </a:r>
                      <a:endParaRPr lang="cs-CZ" dirty="0"/>
                    </a:p>
                  </a:txBody>
                  <a:tcPr/>
                </a:tc>
              </a:tr>
            </a:tbl>
          </a:graphicData>
        </a:graphic>
      </p:graphicFrame>
    </p:spTree>
    <p:extLst>
      <p:ext uri="{BB962C8B-B14F-4D97-AF65-F5344CB8AC3E}">
        <p14:creationId xmlns:p14="http://schemas.microsoft.com/office/powerpoint/2010/main" val="3201276303"/>
      </p:ext>
    </p:extLst>
  </p:cSld>
  <p:clrMapOvr>
    <a:masterClrMapping/>
  </p:clrMapOvr>
  <mc:AlternateContent xmlns:mc="http://schemas.openxmlformats.org/markup-compatibility/2006" xmlns:p14="http://schemas.microsoft.com/office/powerpoint/2010/main">
    <mc:Choice Requires="p14">
      <p:transition spd="slow" p14:dur="2000" advTm="347"/>
    </mc:Choice>
    <mc:Fallback xmlns="">
      <p:transition spd="slow" advTm="347"/>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15616" y="1556792"/>
            <a:ext cx="7272808" cy="923330"/>
          </a:xfrm>
          <a:prstGeom prst="rect">
            <a:avLst/>
          </a:prstGeom>
          <a:noFill/>
        </p:spPr>
        <p:txBody>
          <a:bodyPr wrap="square" rtlCol="0">
            <a:spAutoFit/>
          </a:bodyPr>
          <a:lstStyle/>
          <a:p>
            <a:r>
              <a:rPr lang="cs-CZ" dirty="0" smtClean="0"/>
              <a:t>Materiál je určen k procvičení učiva hudební výchovy ve 2. ročníku. Žáci si interaktivní formou procvičí určování not oktávy C dur v houslovém klíči. </a:t>
            </a:r>
          </a:p>
          <a:p>
            <a:r>
              <a:rPr lang="cs-CZ" dirty="0" smtClean="0"/>
              <a:t>Prezentace obsahuje animace a poznámky.</a:t>
            </a:r>
            <a:endParaRPr lang="cs-CZ" dirty="0"/>
          </a:p>
        </p:txBody>
      </p:sp>
    </p:spTree>
    <p:extLst>
      <p:ext uri="{BB962C8B-B14F-4D97-AF65-F5344CB8AC3E}">
        <p14:creationId xmlns:p14="http://schemas.microsoft.com/office/powerpoint/2010/main" val="1558842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6248" y="2276196"/>
            <a:ext cx="679512" cy="792764"/>
          </a:xfrm>
          <a:prstGeom prst="rect">
            <a:avLst/>
          </a:prstGeom>
        </p:spPr>
      </p:pic>
      <p:cxnSp>
        <p:nvCxnSpPr>
          <p:cNvPr id="3" name="Přímá spojnice 2"/>
          <p:cNvCxnSpPr/>
          <p:nvPr/>
        </p:nvCxnSpPr>
        <p:spPr>
          <a:xfrm>
            <a:off x="323528" y="1844824"/>
            <a:ext cx="8136904" cy="0"/>
          </a:xfrm>
          <a:prstGeom prst="line">
            <a:avLst/>
          </a:prstGeom>
        </p:spPr>
        <p:style>
          <a:lnRef idx="3">
            <a:schemeClr val="dk1"/>
          </a:lnRef>
          <a:fillRef idx="0">
            <a:schemeClr val="dk1"/>
          </a:fillRef>
          <a:effectRef idx="2">
            <a:schemeClr val="dk1"/>
          </a:effectRef>
          <a:fontRef idx="minor">
            <a:schemeClr val="tx1"/>
          </a:fontRef>
        </p:style>
      </p:cxnSp>
      <p:cxnSp>
        <p:nvCxnSpPr>
          <p:cNvPr id="4" name="Přímá spojnice 3"/>
          <p:cNvCxnSpPr/>
          <p:nvPr/>
        </p:nvCxnSpPr>
        <p:spPr>
          <a:xfrm>
            <a:off x="323528" y="4293096"/>
            <a:ext cx="8136904" cy="0"/>
          </a:xfrm>
          <a:prstGeom prst="line">
            <a:avLst/>
          </a:prstGeom>
        </p:spPr>
        <p:style>
          <a:lnRef idx="3">
            <a:schemeClr val="dk1"/>
          </a:lnRef>
          <a:fillRef idx="0">
            <a:schemeClr val="dk1"/>
          </a:fillRef>
          <a:effectRef idx="2">
            <a:schemeClr val="dk1"/>
          </a:effectRef>
          <a:fontRef idx="minor">
            <a:schemeClr val="tx1"/>
          </a:fontRef>
        </p:style>
      </p:cxnSp>
      <p:cxnSp>
        <p:nvCxnSpPr>
          <p:cNvPr id="5" name="Přímá spojnice 4"/>
          <p:cNvCxnSpPr/>
          <p:nvPr/>
        </p:nvCxnSpPr>
        <p:spPr>
          <a:xfrm>
            <a:off x="323528" y="3661902"/>
            <a:ext cx="8136904" cy="0"/>
          </a:xfrm>
          <a:prstGeom prst="line">
            <a:avLst/>
          </a:prstGeom>
        </p:spPr>
        <p:style>
          <a:lnRef idx="3">
            <a:schemeClr val="dk1"/>
          </a:lnRef>
          <a:fillRef idx="0">
            <a:schemeClr val="dk1"/>
          </a:fillRef>
          <a:effectRef idx="2">
            <a:schemeClr val="dk1"/>
          </a:effectRef>
          <a:fontRef idx="minor">
            <a:schemeClr val="tx1"/>
          </a:fontRef>
        </p:style>
      </p:cxnSp>
      <p:cxnSp>
        <p:nvCxnSpPr>
          <p:cNvPr id="6" name="Přímá spojnice 5"/>
          <p:cNvCxnSpPr/>
          <p:nvPr/>
        </p:nvCxnSpPr>
        <p:spPr>
          <a:xfrm>
            <a:off x="323528" y="2996952"/>
            <a:ext cx="8136904" cy="0"/>
          </a:xfrm>
          <a:prstGeom prst="line">
            <a:avLst/>
          </a:prstGeom>
        </p:spPr>
        <p:style>
          <a:lnRef idx="3">
            <a:schemeClr val="dk1"/>
          </a:lnRef>
          <a:fillRef idx="0">
            <a:schemeClr val="dk1"/>
          </a:fillRef>
          <a:effectRef idx="2">
            <a:schemeClr val="dk1"/>
          </a:effectRef>
          <a:fontRef idx="minor">
            <a:schemeClr val="tx1"/>
          </a:fontRef>
        </p:style>
      </p:cxnSp>
      <p:cxnSp>
        <p:nvCxnSpPr>
          <p:cNvPr id="7" name="Přímá spojnice 6"/>
          <p:cNvCxnSpPr/>
          <p:nvPr/>
        </p:nvCxnSpPr>
        <p:spPr>
          <a:xfrm>
            <a:off x="351736" y="2424728"/>
            <a:ext cx="8136904" cy="0"/>
          </a:xfrm>
          <a:prstGeom prst="line">
            <a:avLst/>
          </a:prstGeom>
        </p:spPr>
        <p:style>
          <a:lnRef idx="3">
            <a:schemeClr val="dk1"/>
          </a:lnRef>
          <a:fillRef idx="0">
            <a:schemeClr val="dk1"/>
          </a:fillRef>
          <a:effectRef idx="2">
            <a:schemeClr val="dk1"/>
          </a:effectRef>
          <a:fontRef idx="minor">
            <a:schemeClr val="tx1"/>
          </a:fontRef>
        </p:style>
      </p:cxnSp>
      <p:cxnSp>
        <p:nvCxnSpPr>
          <p:cNvPr id="11" name="Přímá spojnice 10"/>
          <p:cNvCxnSpPr/>
          <p:nvPr/>
        </p:nvCxnSpPr>
        <p:spPr>
          <a:xfrm flipV="1">
            <a:off x="2483768" y="548680"/>
            <a:ext cx="1800200" cy="1876048"/>
          </a:xfrm>
          <a:prstGeom prst="line">
            <a:avLst/>
          </a:prstGeom>
        </p:spPr>
        <p:style>
          <a:lnRef idx="3">
            <a:schemeClr val="accent6"/>
          </a:lnRef>
          <a:fillRef idx="0">
            <a:schemeClr val="accent6"/>
          </a:fillRef>
          <a:effectRef idx="2">
            <a:schemeClr val="accent6"/>
          </a:effectRef>
          <a:fontRef idx="minor">
            <a:schemeClr val="tx1"/>
          </a:fontRef>
        </p:style>
      </p:cxnSp>
      <p:cxnSp>
        <p:nvCxnSpPr>
          <p:cNvPr id="13" name="Přímá spojnice 12"/>
          <p:cNvCxnSpPr/>
          <p:nvPr/>
        </p:nvCxnSpPr>
        <p:spPr>
          <a:xfrm>
            <a:off x="4283968" y="548680"/>
            <a:ext cx="2016224" cy="1876048"/>
          </a:xfrm>
          <a:prstGeom prst="line">
            <a:avLst/>
          </a:prstGeom>
        </p:spPr>
        <p:style>
          <a:lnRef idx="3">
            <a:schemeClr val="accent6"/>
          </a:lnRef>
          <a:fillRef idx="0">
            <a:schemeClr val="accent6"/>
          </a:fillRef>
          <a:effectRef idx="2">
            <a:schemeClr val="accent6"/>
          </a:effectRef>
          <a:fontRef idx="minor">
            <a:schemeClr val="tx1"/>
          </a:fontRef>
        </p:style>
      </p:cxnSp>
      <p:cxnSp>
        <p:nvCxnSpPr>
          <p:cNvPr id="15" name="Přímá spojnice 14"/>
          <p:cNvCxnSpPr/>
          <p:nvPr/>
        </p:nvCxnSpPr>
        <p:spPr>
          <a:xfrm>
            <a:off x="3059832" y="1844824"/>
            <a:ext cx="0" cy="2448272"/>
          </a:xfrm>
          <a:prstGeom prst="line">
            <a:avLst/>
          </a:prstGeom>
        </p:spPr>
        <p:style>
          <a:lnRef idx="3">
            <a:schemeClr val="accent6"/>
          </a:lnRef>
          <a:fillRef idx="0">
            <a:schemeClr val="accent6"/>
          </a:fillRef>
          <a:effectRef idx="2">
            <a:schemeClr val="accent6"/>
          </a:effectRef>
          <a:fontRef idx="minor">
            <a:schemeClr val="tx1"/>
          </a:fontRef>
        </p:style>
      </p:cxnSp>
      <p:cxnSp>
        <p:nvCxnSpPr>
          <p:cNvPr id="16" name="Přímá spojnice 15"/>
          <p:cNvCxnSpPr/>
          <p:nvPr/>
        </p:nvCxnSpPr>
        <p:spPr>
          <a:xfrm>
            <a:off x="5652120" y="1820064"/>
            <a:ext cx="0" cy="2448272"/>
          </a:xfrm>
          <a:prstGeom prst="line">
            <a:avLst/>
          </a:prstGeom>
        </p:spPr>
        <p:style>
          <a:lnRef idx="3">
            <a:schemeClr val="accent6"/>
          </a:lnRef>
          <a:fillRef idx="0">
            <a:schemeClr val="accent6"/>
          </a:fillRef>
          <a:effectRef idx="2">
            <a:schemeClr val="accent6"/>
          </a:effectRef>
          <a:fontRef idx="minor">
            <a:schemeClr val="tx1"/>
          </a:fontRef>
        </p:style>
      </p:cxnSp>
      <p:sp>
        <p:nvSpPr>
          <p:cNvPr id="17" name="Obdélník 16"/>
          <p:cNvSpPr/>
          <p:nvPr/>
        </p:nvSpPr>
        <p:spPr>
          <a:xfrm>
            <a:off x="3491880" y="2424728"/>
            <a:ext cx="648072" cy="572224"/>
          </a:xfrm>
          <a:prstGeom prst="rect">
            <a:avLst/>
          </a:prstGeom>
          <a:noFill/>
          <a:ln w="57150">
            <a:solidFill>
              <a:schemeClr val="accent6"/>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cs-CZ"/>
          </a:p>
        </p:txBody>
      </p:sp>
      <p:sp>
        <p:nvSpPr>
          <p:cNvPr id="18" name="Obdélník 17"/>
          <p:cNvSpPr/>
          <p:nvPr/>
        </p:nvSpPr>
        <p:spPr>
          <a:xfrm>
            <a:off x="4572000" y="3068960"/>
            <a:ext cx="864096" cy="1199376"/>
          </a:xfrm>
          <a:prstGeom prst="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971600" y="3668648"/>
            <a:ext cx="936104" cy="59968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1" name="Přímá spojnice 20"/>
          <p:cNvCxnSpPr/>
          <p:nvPr/>
        </p:nvCxnSpPr>
        <p:spPr>
          <a:xfrm>
            <a:off x="1439652" y="3044200"/>
            <a:ext cx="612068" cy="744840"/>
          </a:xfrm>
          <a:prstGeom prst="line">
            <a:avLst/>
          </a:prstGeom>
          <a:ln>
            <a:solidFill>
              <a:srgbClr val="FF0000"/>
            </a:solidFill>
          </a:ln>
        </p:spPr>
        <p:style>
          <a:lnRef idx="3">
            <a:schemeClr val="accent6"/>
          </a:lnRef>
          <a:fillRef idx="0">
            <a:schemeClr val="accent6"/>
          </a:fillRef>
          <a:effectRef idx="2">
            <a:schemeClr val="accent6"/>
          </a:effectRef>
          <a:fontRef idx="minor">
            <a:schemeClr val="tx1"/>
          </a:fontRef>
        </p:style>
      </p:cxnSp>
      <p:cxnSp>
        <p:nvCxnSpPr>
          <p:cNvPr id="23" name="Přímá spojnice 22"/>
          <p:cNvCxnSpPr/>
          <p:nvPr/>
        </p:nvCxnSpPr>
        <p:spPr>
          <a:xfrm flipH="1">
            <a:off x="827584" y="3044200"/>
            <a:ext cx="612068" cy="744840"/>
          </a:xfrm>
          <a:prstGeom prst="line">
            <a:avLst/>
          </a:prstGeom>
          <a:ln>
            <a:solidFill>
              <a:srgbClr val="FF0000"/>
            </a:solidFill>
          </a:ln>
        </p:spPr>
        <p:style>
          <a:lnRef idx="3">
            <a:schemeClr val="accent6"/>
          </a:lnRef>
          <a:fillRef idx="0">
            <a:schemeClr val="accent6"/>
          </a:fillRef>
          <a:effectRef idx="2">
            <a:schemeClr val="accent6"/>
          </a:effectRef>
          <a:fontRef idx="minor">
            <a:schemeClr val="tx1"/>
          </a:fontRef>
        </p:style>
      </p:cxnSp>
      <p:sp>
        <p:nvSpPr>
          <p:cNvPr id="24" name="Ovál 23"/>
          <p:cNvSpPr/>
          <p:nvPr/>
        </p:nvSpPr>
        <p:spPr>
          <a:xfrm>
            <a:off x="1133618" y="3668648"/>
            <a:ext cx="612068" cy="62444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33" name="Skupina 32"/>
          <p:cNvGrpSpPr/>
          <p:nvPr/>
        </p:nvGrpSpPr>
        <p:grpSpPr>
          <a:xfrm>
            <a:off x="6207925" y="3751999"/>
            <a:ext cx="1440160" cy="998205"/>
            <a:chOff x="6207925" y="3751999"/>
            <a:chExt cx="1440160" cy="998205"/>
          </a:xfrm>
        </p:grpSpPr>
        <p:grpSp>
          <p:nvGrpSpPr>
            <p:cNvPr id="32" name="Skupina 31"/>
            <p:cNvGrpSpPr/>
            <p:nvPr/>
          </p:nvGrpSpPr>
          <p:grpSpPr>
            <a:xfrm>
              <a:off x="6207925" y="3751999"/>
              <a:ext cx="1440160" cy="984489"/>
              <a:chOff x="6156176" y="3776091"/>
              <a:chExt cx="1440160" cy="984489"/>
            </a:xfrm>
          </p:grpSpPr>
          <p:sp>
            <p:nvSpPr>
              <p:cNvPr id="31" name="Obdélník 30"/>
              <p:cNvSpPr/>
              <p:nvPr/>
            </p:nvSpPr>
            <p:spPr>
              <a:xfrm>
                <a:off x="6156176" y="4437112"/>
                <a:ext cx="1440160" cy="96200"/>
              </a:xfrm>
              <a:prstGeom prst="rect">
                <a:avLst/>
              </a:prstGeom>
              <a:solidFill>
                <a:schemeClr val="accent2">
                  <a:lumMod val="75000"/>
                </a:scheme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6156176" y="3980872"/>
                <a:ext cx="1440160" cy="96200"/>
              </a:xfrm>
              <a:prstGeom prst="rect">
                <a:avLst/>
              </a:prstGeom>
              <a:solidFill>
                <a:schemeClr val="accent2">
                  <a:lumMod val="75000"/>
                </a:schemeClr>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Pětiúhelník 24"/>
              <p:cNvSpPr/>
              <p:nvPr/>
            </p:nvSpPr>
            <p:spPr>
              <a:xfrm rot="16200000">
                <a:off x="5877003" y="4193375"/>
                <a:ext cx="984488" cy="14992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Pětiúhelník 26"/>
              <p:cNvSpPr/>
              <p:nvPr/>
            </p:nvSpPr>
            <p:spPr>
              <a:xfrm rot="16200000">
                <a:off x="6129373" y="4193374"/>
                <a:ext cx="984488" cy="14992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26" name="Pětiúhelník 25"/>
            <p:cNvSpPr/>
            <p:nvPr/>
          </p:nvSpPr>
          <p:spPr>
            <a:xfrm rot="16200000">
              <a:off x="6406686" y="4174858"/>
              <a:ext cx="984488" cy="14992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Pětiúhelník 27"/>
            <p:cNvSpPr/>
            <p:nvPr/>
          </p:nvSpPr>
          <p:spPr>
            <a:xfrm rot="16200000">
              <a:off x="6891021" y="4182999"/>
              <a:ext cx="984488" cy="14992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Pětiúhelník 28"/>
            <p:cNvSpPr/>
            <p:nvPr/>
          </p:nvSpPr>
          <p:spPr>
            <a:xfrm rot="16200000">
              <a:off x="6636525" y="4169284"/>
              <a:ext cx="984488" cy="149922"/>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36" name="Přímá spojnice 35"/>
          <p:cNvCxnSpPr/>
          <p:nvPr/>
        </p:nvCxnSpPr>
        <p:spPr>
          <a:xfrm>
            <a:off x="2195736" y="4941168"/>
            <a:ext cx="1296144" cy="0"/>
          </a:xfrm>
          <a:prstGeom prst="line">
            <a:avLst/>
          </a:prstGeom>
        </p:spPr>
        <p:style>
          <a:lnRef idx="3">
            <a:schemeClr val="dk1"/>
          </a:lnRef>
          <a:fillRef idx="0">
            <a:schemeClr val="dk1"/>
          </a:fillRef>
          <a:effectRef idx="2">
            <a:schemeClr val="dk1"/>
          </a:effectRef>
          <a:fontRef idx="minor">
            <a:schemeClr val="tx1"/>
          </a:fontRef>
        </p:style>
      </p:cxnSp>
      <p:cxnSp>
        <p:nvCxnSpPr>
          <p:cNvPr id="38" name="Přímá spojnice 37"/>
          <p:cNvCxnSpPr/>
          <p:nvPr/>
        </p:nvCxnSpPr>
        <p:spPr>
          <a:xfrm>
            <a:off x="2483768" y="4941168"/>
            <a:ext cx="0" cy="360040"/>
          </a:xfrm>
          <a:prstGeom prst="line">
            <a:avLst/>
          </a:prstGeom>
        </p:spPr>
        <p:style>
          <a:lnRef idx="3">
            <a:schemeClr val="accent2"/>
          </a:lnRef>
          <a:fillRef idx="0">
            <a:schemeClr val="accent2"/>
          </a:fillRef>
          <a:effectRef idx="2">
            <a:schemeClr val="accent2"/>
          </a:effectRef>
          <a:fontRef idx="minor">
            <a:schemeClr val="tx1"/>
          </a:fontRef>
        </p:style>
      </p:cxnSp>
      <p:cxnSp>
        <p:nvCxnSpPr>
          <p:cNvPr id="39" name="Přímá spojnice 38"/>
          <p:cNvCxnSpPr/>
          <p:nvPr/>
        </p:nvCxnSpPr>
        <p:spPr>
          <a:xfrm>
            <a:off x="3203848" y="4956956"/>
            <a:ext cx="0" cy="360040"/>
          </a:xfrm>
          <a:prstGeom prst="line">
            <a:avLst/>
          </a:prstGeom>
        </p:spPr>
        <p:style>
          <a:lnRef idx="3">
            <a:schemeClr val="accent2"/>
          </a:lnRef>
          <a:fillRef idx="0">
            <a:schemeClr val="accent2"/>
          </a:fillRef>
          <a:effectRef idx="2">
            <a:schemeClr val="accent2"/>
          </a:effectRef>
          <a:fontRef idx="minor">
            <a:schemeClr val="tx1"/>
          </a:fontRef>
        </p:style>
      </p:cxnSp>
      <p:pic>
        <p:nvPicPr>
          <p:cNvPr id="41" name="Obrázek 4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83768" y="4035829"/>
            <a:ext cx="704850" cy="1428750"/>
          </a:xfrm>
          <a:prstGeom prst="rect">
            <a:avLst/>
          </a:prstGeom>
        </p:spPr>
      </p:pic>
      <p:pic>
        <p:nvPicPr>
          <p:cNvPr id="47" name="Obrázek 4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11920" y="2925864"/>
            <a:ext cx="807680" cy="1487156"/>
          </a:xfrm>
          <a:prstGeom prst="rect">
            <a:avLst/>
          </a:prstGeom>
        </p:spPr>
      </p:pic>
      <p:sp>
        <p:nvSpPr>
          <p:cNvPr id="42" name="TextovéPole 41"/>
          <p:cNvSpPr txBox="1"/>
          <p:nvPr/>
        </p:nvSpPr>
        <p:spPr>
          <a:xfrm>
            <a:off x="323528" y="5733256"/>
            <a:ext cx="8352928" cy="923330"/>
          </a:xfrm>
          <a:prstGeom prst="rect">
            <a:avLst/>
          </a:prstGeom>
          <a:noFill/>
        </p:spPr>
        <p:txBody>
          <a:bodyPr wrap="square" rtlCol="0">
            <a:spAutoFit/>
          </a:bodyPr>
          <a:lstStyle/>
          <a:p>
            <a:r>
              <a:rPr lang="cs-CZ" sz="5400" b="1" dirty="0" smtClean="0">
                <a:solidFill>
                  <a:srgbClr val="00B050"/>
                </a:solidFill>
              </a:rPr>
              <a:t>C – D – E – F – G – A – H – C </a:t>
            </a:r>
            <a:endParaRPr lang="cs-CZ" sz="5400" b="1" dirty="0">
              <a:solidFill>
                <a:srgbClr val="00B050"/>
              </a:solidFill>
            </a:endParaRPr>
          </a:p>
        </p:txBody>
      </p:sp>
      <p:pic>
        <p:nvPicPr>
          <p:cNvPr id="43" name="Obrázek 4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3429588" y="3743600"/>
            <a:ext cx="990600" cy="1743075"/>
          </a:xfrm>
          <a:prstGeom prst="rect">
            <a:avLst/>
          </a:prstGeom>
        </p:spPr>
      </p:pic>
      <p:pic>
        <p:nvPicPr>
          <p:cNvPr id="44" name="Obrázek 4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19600" y="3156670"/>
            <a:ext cx="952500" cy="1352550"/>
          </a:xfrm>
          <a:prstGeom prst="rect">
            <a:avLst/>
          </a:prstGeom>
        </p:spPr>
      </p:pic>
      <p:pic>
        <p:nvPicPr>
          <p:cNvPr id="45" name="Obrázek 4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5336" y="3562910"/>
            <a:ext cx="1545072" cy="907730"/>
          </a:xfrm>
          <a:prstGeom prst="rect">
            <a:avLst/>
          </a:prstGeom>
        </p:spPr>
      </p:pic>
      <p:pic>
        <p:nvPicPr>
          <p:cNvPr id="46" name="Obrázek 4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91808" y="2733097"/>
            <a:ext cx="1524000" cy="1247775"/>
          </a:xfrm>
          <a:prstGeom prst="rect">
            <a:avLst/>
          </a:prstGeom>
        </p:spPr>
      </p:pic>
      <p:pic>
        <p:nvPicPr>
          <p:cNvPr id="48" name="Obrázek 4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623601" y="2500561"/>
            <a:ext cx="1196444" cy="731942"/>
          </a:xfrm>
          <a:prstGeom prst="rect">
            <a:avLst/>
          </a:prstGeom>
        </p:spPr>
      </p:pic>
    </p:spTree>
    <p:extLst>
      <p:ext uri="{BB962C8B-B14F-4D97-AF65-F5344CB8AC3E}">
        <p14:creationId xmlns:p14="http://schemas.microsoft.com/office/powerpoint/2010/main" val="3369923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7"/>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1000"/>
                                  </p:stCondLst>
                                  <p:childTnLst>
                                    <p:set>
                                      <p:cBhvr>
                                        <p:cTn id="12" dur="1" fill="hold">
                                          <p:stCondLst>
                                            <p:cond delay="0"/>
                                          </p:stCondLst>
                                        </p:cTn>
                                        <p:tgtEl>
                                          <p:spTgt spid="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1500"/>
                                  </p:stCondLst>
                                  <p:childTnLst>
                                    <p:set>
                                      <p:cBhvr>
                                        <p:cTn id="15" dur="1" fill="hold">
                                          <p:stCondLst>
                                            <p:cond delay="0"/>
                                          </p:stCondLst>
                                        </p:cTn>
                                        <p:tgtEl>
                                          <p:spTgt spid="5"/>
                                        </p:tgtEl>
                                        <p:attrNameLst>
                                          <p:attrName>style.visibility</p:attrName>
                                        </p:attrNameLst>
                                      </p:cBhvr>
                                      <p:to>
                                        <p:strVal val="visible"/>
                                      </p:to>
                                    </p:set>
                                  </p:childTnLst>
                                </p:cTn>
                              </p:par>
                            </p:childTnLst>
                          </p:cTn>
                        </p:par>
                        <p:par>
                          <p:cTn id="16" fill="hold">
                            <p:stCondLst>
                              <p:cond delay="3000"/>
                            </p:stCondLst>
                            <p:childTnLst>
                              <p:par>
                                <p:cTn id="17" presetID="1" presetClass="entr" presetSubtype="0" fill="hold" nodeType="afterEffect">
                                  <p:stCondLst>
                                    <p:cond delay="200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nodeType="afterEffect">
                                  <p:stCondLst>
                                    <p:cond delay="500"/>
                                  </p:stCondLst>
                                  <p:childTnLst>
                                    <p:set>
                                      <p:cBhvr>
                                        <p:cTn id="25" dur="1" fill="hold">
                                          <p:stCondLst>
                                            <p:cond delay="0"/>
                                          </p:stCondLst>
                                        </p:cTn>
                                        <p:tgtEl>
                                          <p:spTgt spid="13"/>
                                        </p:tgtEl>
                                        <p:attrNameLst>
                                          <p:attrName>style.visibility</p:attrName>
                                        </p:attrNameLst>
                                      </p:cBhvr>
                                      <p:to>
                                        <p:strVal val="visible"/>
                                      </p:to>
                                    </p:set>
                                  </p:childTnLst>
                                </p:cTn>
                              </p:par>
                            </p:childTnLst>
                          </p:cTn>
                        </p:par>
                        <p:par>
                          <p:cTn id="26" fill="hold">
                            <p:stCondLst>
                              <p:cond delay="500"/>
                            </p:stCondLst>
                            <p:childTnLst>
                              <p:par>
                                <p:cTn id="27" presetID="1" presetClass="entr" presetSubtype="0" fill="hold" nodeType="afterEffect">
                                  <p:stCondLst>
                                    <p:cond delay="1000"/>
                                  </p:stCondLst>
                                  <p:childTnLst>
                                    <p:set>
                                      <p:cBhvr>
                                        <p:cTn id="28" dur="1" fill="hold">
                                          <p:stCondLst>
                                            <p:cond delay="0"/>
                                          </p:stCondLst>
                                        </p:cTn>
                                        <p:tgtEl>
                                          <p:spTgt spid="15"/>
                                        </p:tgtEl>
                                        <p:attrNameLst>
                                          <p:attrName>style.visibility</p:attrName>
                                        </p:attrNameLst>
                                      </p:cBhvr>
                                      <p:to>
                                        <p:strVal val="visible"/>
                                      </p:to>
                                    </p:set>
                                  </p:childTnLst>
                                </p:cTn>
                              </p:par>
                            </p:childTnLst>
                          </p:cTn>
                        </p:par>
                        <p:par>
                          <p:cTn id="29" fill="hold">
                            <p:stCondLst>
                              <p:cond delay="1500"/>
                            </p:stCondLst>
                            <p:childTnLst>
                              <p:par>
                                <p:cTn id="30" presetID="1" presetClass="entr" presetSubtype="0" fill="hold" nodeType="afterEffect">
                                  <p:stCondLst>
                                    <p:cond delay="1500"/>
                                  </p:stCondLst>
                                  <p:childTnLst>
                                    <p:set>
                                      <p:cBhvr>
                                        <p:cTn id="31" dur="1" fill="hold">
                                          <p:stCondLst>
                                            <p:cond delay="0"/>
                                          </p:stCondLst>
                                        </p:cTn>
                                        <p:tgtEl>
                                          <p:spTgt spid="16"/>
                                        </p:tgtEl>
                                        <p:attrNameLst>
                                          <p:attrName>style.visibility</p:attrName>
                                        </p:attrNameLst>
                                      </p:cBhvr>
                                      <p:to>
                                        <p:strVal val="visible"/>
                                      </p:to>
                                    </p:set>
                                  </p:childTnLst>
                                </p:cTn>
                              </p:par>
                            </p:childTnLst>
                          </p:cTn>
                        </p:par>
                        <p:par>
                          <p:cTn id="32" fill="hold">
                            <p:stCondLst>
                              <p:cond delay="3000"/>
                            </p:stCondLst>
                            <p:childTnLst>
                              <p:par>
                                <p:cTn id="33" presetID="1" presetClass="entr" presetSubtype="0" fill="hold" grpId="0" nodeType="afterEffect">
                                  <p:stCondLst>
                                    <p:cond delay="2000"/>
                                  </p:stCondLst>
                                  <p:childTnLst>
                                    <p:set>
                                      <p:cBhvr>
                                        <p:cTn id="34" dur="1" fill="hold">
                                          <p:stCondLst>
                                            <p:cond delay="0"/>
                                          </p:stCondLst>
                                        </p:cTn>
                                        <p:tgtEl>
                                          <p:spTgt spid="18"/>
                                        </p:tgtEl>
                                        <p:attrNameLst>
                                          <p:attrName>style.visibility</p:attrName>
                                        </p:attrNameLst>
                                      </p:cBhvr>
                                      <p:to>
                                        <p:strVal val="visible"/>
                                      </p:to>
                                    </p:set>
                                  </p:childTnLst>
                                </p:cTn>
                              </p:par>
                            </p:childTnLst>
                          </p:cTn>
                        </p:par>
                        <p:par>
                          <p:cTn id="35" fill="hold">
                            <p:stCondLst>
                              <p:cond delay="5000"/>
                            </p:stCondLst>
                            <p:childTnLst>
                              <p:par>
                                <p:cTn id="36" presetID="1" presetClass="entr" presetSubtype="0" fill="hold" grpId="0" nodeType="afterEffect">
                                  <p:stCondLst>
                                    <p:cond delay="2500"/>
                                  </p:stCondLst>
                                  <p:childTnLst>
                                    <p:set>
                                      <p:cBhvr>
                                        <p:cTn id="37" dur="1" fill="hold">
                                          <p:stCondLst>
                                            <p:cond delay="0"/>
                                          </p:stCondLst>
                                        </p:cTn>
                                        <p:tgtEl>
                                          <p:spTgt spid="17"/>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childTnLst>
                                </p:cTn>
                              </p:par>
                            </p:childTnLst>
                          </p:cTn>
                        </p:par>
                        <p:par>
                          <p:cTn id="42" fill="hold">
                            <p:stCondLst>
                              <p:cond delay="0"/>
                            </p:stCondLst>
                            <p:childTnLst>
                              <p:par>
                                <p:cTn id="43" presetID="1" presetClass="entr" presetSubtype="0" fill="hold" nodeType="afterEffect">
                                  <p:stCondLst>
                                    <p:cond delay="500"/>
                                  </p:stCondLst>
                                  <p:childTnLst>
                                    <p:set>
                                      <p:cBhvr>
                                        <p:cTn id="44" dur="1" fill="hold">
                                          <p:stCondLst>
                                            <p:cond delay="0"/>
                                          </p:stCondLst>
                                        </p:cTn>
                                        <p:tgtEl>
                                          <p:spTgt spid="23"/>
                                        </p:tgtEl>
                                        <p:attrNameLst>
                                          <p:attrName>style.visibility</p:attrName>
                                        </p:attrNameLst>
                                      </p:cBhvr>
                                      <p:to>
                                        <p:strVal val="visible"/>
                                      </p:to>
                                    </p:set>
                                  </p:childTnLst>
                                </p:cTn>
                              </p:par>
                            </p:childTnLst>
                          </p:cTn>
                        </p:par>
                        <p:par>
                          <p:cTn id="45" fill="hold">
                            <p:stCondLst>
                              <p:cond delay="500"/>
                            </p:stCondLst>
                            <p:childTnLst>
                              <p:par>
                                <p:cTn id="46" presetID="1" presetClass="entr" presetSubtype="0" fill="hold" nodeType="afterEffect">
                                  <p:stCondLst>
                                    <p:cond delay="1000"/>
                                  </p:stCondLst>
                                  <p:childTnLst>
                                    <p:set>
                                      <p:cBhvr>
                                        <p:cTn id="47" dur="1" fill="hold">
                                          <p:stCondLst>
                                            <p:cond delay="0"/>
                                          </p:stCondLst>
                                        </p:cTn>
                                        <p:tgtEl>
                                          <p:spTgt spid="21"/>
                                        </p:tgtEl>
                                        <p:attrNameLst>
                                          <p:attrName>style.visibility</p:attrName>
                                        </p:attrNameLst>
                                      </p:cBhvr>
                                      <p:to>
                                        <p:strVal val="visible"/>
                                      </p:to>
                                    </p:set>
                                  </p:childTnLst>
                                </p:cTn>
                              </p:par>
                            </p:childTnLst>
                          </p:cTn>
                        </p:par>
                        <p:par>
                          <p:cTn id="48" fill="hold">
                            <p:stCondLst>
                              <p:cond delay="1500"/>
                            </p:stCondLst>
                            <p:childTnLst>
                              <p:par>
                                <p:cTn id="49" presetID="1" presetClass="entr" presetSubtype="0" fill="hold" grpId="0" nodeType="afterEffect">
                                  <p:stCondLst>
                                    <p:cond delay="200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3"/>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6"/>
                                        </p:tgtEl>
                                        <p:attrNameLst>
                                          <p:attrName>style.visibility</p:attrName>
                                        </p:attrNameLst>
                                      </p:cBhvr>
                                      <p:to>
                                        <p:strVal val="visible"/>
                                      </p:to>
                                    </p:set>
                                  </p:childTnLst>
                                </p:cTn>
                              </p:par>
                            </p:childTnLst>
                          </p:cTn>
                        </p:par>
                        <p:par>
                          <p:cTn id="59" fill="hold">
                            <p:stCondLst>
                              <p:cond delay="0"/>
                            </p:stCondLst>
                            <p:childTnLst>
                              <p:par>
                                <p:cTn id="60" presetID="1" presetClass="entr" presetSubtype="0" fill="hold" nodeType="afterEffect">
                                  <p:stCondLst>
                                    <p:cond delay="500"/>
                                  </p:stCondLst>
                                  <p:childTnLst>
                                    <p:set>
                                      <p:cBhvr>
                                        <p:cTn id="61" dur="1" fill="hold">
                                          <p:stCondLst>
                                            <p:cond delay="0"/>
                                          </p:stCondLst>
                                        </p:cTn>
                                        <p:tgtEl>
                                          <p:spTgt spid="38"/>
                                        </p:tgtEl>
                                        <p:attrNameLst>
                                          <p:attrName>style.visibility</p:attrName>
                                        </p:attrNameLst>
                                      </p:cBhvr>
                                      <p:to>
                                        <p:strVal val="visible"/>
                                      </p:to>
                                    </p:set>
                                  </p:childTnLst>
                                </p:cTn>
                              </p:par>
                            </p:childTnLst>
                          </p:cTn>
                        </p:par>
                        <p:par>
                          <p:cTn id="62" fill="hold">
                            <p:stCondLst>
                              <p:cond delay="500"/>
                            </p:stCondLst>
                            <p:childTnLst>
                              <p:par>
                                <p:cTn id="63" presetID="1" presetClass="entr" presetSubtype="0" fill="hold" nodeType="afterEffect">
                                  <p:stCondLst>
                                    <p:cond delay="500"/>
                                  </p:stCondLst>
                                  <p:childTnLst>
                                    <p:set>
                                      <p:cBhvr>
                                        <p:cTn id="64"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Napiš o jaké noty se jedná:</a:t>
            </a:r>
            <a:endParaRPr lang="cs-CZ" dirty="0"/>
          </a:p>
        </p:txBody>
      </p:sp>
      <p:grpSp>
        <p:nvGrpSpPr>
          <p:cNvPr id="15" name="Skupina 14"/>
          <p:cNvGrpSpPr/>
          <p:nvPr/>
        </p:nvGrpSpPr>
        <p:grpSpPr>
          <a:xfrm>
            <a:off x="1991720" y="2837762"/>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3721402" y="1478631"/>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4499992" y="3561431"/>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29188" y="245816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437321" y="5101906"/>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4" name="Obdélník 3"/>
          <p:cNvSpPr/>
          <p:nvPr/>
        </p:nvSpPr>
        <p:spPr>
          <a:xfrm>
            <a:off x="4736028" y="1460161"/>
            <a:ext cx="681598"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2" name="Obdélník 141"/>
          <p:cNvSpPr/>
          <p:nvPr/>
        </p:nvSpPr>
        <p:spPr>
          <a:xfrm>
            <a:off x="7864468" y="2461928"/>
            <a:ext cx="688010"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e</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3" name="Obdélník 142"/>
          <p:cNvSpPr/>
          <p:nvPr/>
        </p:nvSpPr>
        <p:spPr>
          <a:xfrm>
            <a:off x="3210754" y="2897510"/>
            <a:ext cx="559770"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4" name="Obdélník 143"/>
          <p:cNvSpPr/>
          <p:nvPr/>
        </p:nvSpPr>
        <p:spPr>
          <a:xfrm>
            <a:off x="4470503" y="5112061"/>
            <a:ext cx="668774"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5" name="Obdélník 144"/>
          <p:cNvSpPr/>
          <p:nvPr/>
        </p:nvSpPr>
        <p:spPr>
          <a:xfrm>
            <a:off x="1850153" y="4344088"/>
            <a:ext cx="630302"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6" name="Obdélník 145"/>
          <p:cNvSpPr/>
          <p:nvPr/>
        </p:nvSpPr>
        <p:spPr>
          <a:xfrm>
            <a:off x="1637093" y="1769426"/>
            <a:ext cx="712054" cy="923330"/>
          </a:xfrm>
          <a:prstGeom prst="rect">
            <a:avLst/>
          </a:prstGeom>
          <a:noFill/>
        </p:spPr>
        <p:txBody>
          <a:bodyPr wrap="none" lIns="91440" tIns="45720" rIns="91440" bIns="45720">
            <a:spAutoFit/>
          </a:bodyPr>
          <a:lstStyle/>
          <a:p>
            <a:pPr algn="ct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7" name="Obdélník 146"/>
          <p:cNvSpPr/>
          <p:nvPr/>
        </p:nvSpPr>
        <p:spPr>
          <a:xfrm>
            <a:off x="7699108" y="4915178"/>
            <a:ext cx="712054"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h</a:t>
            </a:r>
            <a:r>
              <a:rPr lang="cs-CZ" sz="2400" b="1" cap="none" spc="0"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1</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148" name="Obdélník 147"/>
          <p:cNvSpPr/>
          <p:nvPr/>
        </p:nvSpPr>
        <p:spPr>
          <a:xfrm>
            <a:off x="5625001" y="3535260"/>
            <a:ext cx="630302" cy="923330"/>
          </a:xfrm>
          <a:prstGeom prst="rect">
            <a:avLst/>
          </a:prstGeom>
          <a:noFill/>
        </p:spPr>
        <p:txBody>
          <a:bodyPr wrap="none" lIns="91440" tIns="45720" rIns="91440" bIns="45720">
            <a:spAutoFit/>
          </a:bodyPr>
          <a:lstStyle/>
          <a:p>
            <a:pPr algn="ctr"/>
            <a:r>
              <a:rPr lang="cs-CZ" sz="54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a:t>
            </a:r>
            <a:r>
              <a:rPr lang="cs-CZ" sz="2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2</a:t>
            </a:r>
            <a:endParaRPr lang="cs-CZ"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234607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6"/>
                                        </p:tgtEl>
                                        <p:attrNameLst>
                                          <p:attrName>style.visibility</p:attrName>
                                        </p:attrNameLst>
                                      </p:cBhvr>
                                      <p:to>
                                        <p:strVal val="visible"/>
                                      </p:to>
                                    </p:set>
                                    <p:anim calcmode="lin" valueType="num">
                                      <p:cBhvr additive="base">
                                        <p:cTn id="7" dur="500" fill="hold"/>
                                        <p:tgtEl>
                                          <p:spTgt spid="146"/>
                                        </p:tgtEl>
                                        <p:attrNameLst>
                                          <p:attrName>ppt_x</p:attrName>
                                        </p:attrNameLst>
                                      </p:cBhvr>
                                      <p:tavLst>
                                        <p:tav tm="0">
                                          <p:val>
                                            <p:strVal val="#ppt_x"/>
                                          </p:val>
                                        </p:tav>
                                        <p:tav tm="100000">
                                          <p:val>
                                            <p:strVal val="#ppt_x"/>
                                          </p:val>
                                        </p:tav>
                                      </p:tavLst>
                                    </p:anim>
                                    <p:anim calcmode="lin" valueType="num">
                                      <p:cBhvr additive="base">
                                        <p:cTn id="8" dur="500" fill="hold"/>
                                        <p:tgtEl>
                                          <p:spTgt spid="14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42"/>
                                        </p:tgtEl>
                                        <p:attrNameLst>
                                          <p:attrName>style.visibility</p:attrName>
                                        </p:attrNameLst>
                                      </p:cBhvr>
                                      <p:to>
                                        <p:strVal val="visible"/>
                                      </p:to>
                                    </p:set>
                                    <p:anim calcmode="lin" valueType="num">
                                      <p:cBhvr additive="base">
                                        <p:cTn id="15" dur="500" fill="hold"/>
                                        <p:tgtEl>
                                          <p:spTgt spid="142"/>
                                        </p:tgtEl>
                                        <p:attrNameLst>
                                          <p:attrName>ppt_x</p:attrName>
                                        </p:attrNameLst>
                                      </p:cBhvr>
                                      <p:tavLst>
                                        <p:tav tm="0">
                                          <p:val>
                                            <p:strVal val="#ppt_x"/>
                                          </p:val>
                                        </p:tav>
                                        <p:tav tm="100000">
                                          <p:val>
                                            <p:strVal val="#ppt_x"/>
                                          </p:val>
                                        </p:tav>
                                      </p:tavLst>
                                    </p:anim>
                                    <p:anim calcmode="lin" valueType="num">
                                      <p:cBhvr additive="base">
                                        <p:cTn id="16" dur="500" fill="hold"/>
                                        <p:tgtEl>
                                          <p:spTgt spid="14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43"/>
                                        </p:tgtEl>
                                        <p:attrNameLst>
                                          <p:attrName>style.visibility</p:attrName>
                                        </p:attrNameLst>
                                      </p:cBhvr>
                                      <p:to>
                                        <p:strVal val="visible"/>
                                      </p:to>
                                    </p:set>
                                    <p:anim calcmode="lin" valueType="num">
                                      <p:cBhvr additive="base">
                                        <p:cTn id="19" dur="500" fill="hold"/>
                                        <p:tgtEl>
                                          <p:spTgt spid="143"/>
                                        </p:tgtEl>
                                        <p:attrNameLst>
                                          <p:attrName>ppt_x</p:attrName>
                                        </p:attrNameLst>
                                      </p:cBhvr>
                                      <p:tavLst>
                                        <p:tav tm="0">
                                          <p:val>
                                            <p:strVal val="#ppt_x"/>
                                          </p:val>
                                        </p:tav>
                                        <p:tav tm="100000">
                                          <p:val>
                                            <p:strVal val="#ppt_x"/>
                                          </p:val>
                                        </p:tav>
                                      </p:tavLst>
                                    </p:anim>
                                    <p:anim calcmode="lin" valueType="num">
                                      <p:cBhvr additive="base">
                                        <p:cTn id="20" dur="500" fill="hold"/>
                                        <p:tgtEl>
                                          <p:spTgt spid="14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48"/>
                                        </p:tgtEl>
                                        <p:attrNameLst>
                                          <p:attrName>style.visibility</p:attrName>
                                        </p:attrNameLst>
                                      </p:cBhvr>
                                      <p:to>
                                        <p:strVal val="visible"/>
                                      </p:to>
                                    </p:set>
                                    <p:anim calcmode="lin" valueType="num">
                                      <p:cBhvr additive="base">
                                        <p:cTn id="23" dur="500" fill="hold"/>
                                        <p:tgtEl>
                                          <p:spTgt spid="148"/>
                                        </p:tgtEl>
                                        <p:attrNameLst>
                                          <p:attrName>ppt_x</p:attrName>
                                        </p:attrNameLst>
                                      </p:cBhvr>
                                      <p:tavLst>
                                        <p:tav tm="0">
                                          <p:val>
                                            <p:strVal val="#ppt_x"/>
                                          </p:val>
                                        </p:tav>
                                        <p:tav tm="100000">
                                          <p:val>
                                            <p:strVal val="#ppt_x"/>
                                          </p:val>
                                        </p:tav>
                                      </p:tavLst>
                                    </p:anim>
                                    <p:anim calcmode="lin" valueType="num">
                                      <p:cBhvr additive="base">
                                        <p:cTn id="24" dur="500" fill="hold"/>
                                        <p:tgtEl>
                                          <p:spTgt spid="148"/>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5"/>
                                        </p:tgtEl>
                                        <p:attrNameLst>
                                          <p:attrName>style.visibility</p:attrName>
                                        </p:attrNameLst>
                                      </p:cBhvr>
                                      <p:to>
                                        <p:strVal val="visible"/>
                                      </p:to>
                                    </p:set>
                                    <p:anim calcmode="lin" valueType="num">
                                      <p:cBhvr additive="base">
                                        <p:cTn id="27" dur="500" fill="hold"/>
                                        <p:tgtEl>
                                          <p:spTgt spid="145"/>
                                        </p:tgtEl>
                                        <p:attrNameLst>
                                          <p:attrName>ppt_x</p:attrName>
                                        </p:attrNameLst>
                                      </p:cBhvr>
                                      <p:tavLst>
                                        <p:tav tm="0">
                                          <p:val>
                                            <p:strVal val="#ppt_x"/>
                                          </p:val>
                                        </p:tav>
                                        <p:tav tm="100000">
                                          <p:val>
                                            <p:strVal val="#ppt_x"/>
                                          </p:val>
                                        </p:tav>
                                      </p:tavLst>
                                    </p:anim>
                                    <p:anim calcmode="lin" valueType="num">
                                      <p:cBhvr additive="base">
                                        <p:cTn id="28" dur="500" fill="hold"/>
                                        <p:tgtEl>
                                          <p:spTgt spid="145"/>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44"/>
                                        </p:tgtEl>
                                        <p:attrNameLst>
                                          <p:attrName>style.visibility</p:attrName>
                                        </p:attrNameLst>
                                      </p:cBhvr>
                                      <p:to>
                                        <p:strVal val="visible"/>
                                      </p:to>
                                    </p:set>
                                    <p:anim calcmode="lin" valueType="num">
                                      <p:cBhvr additive="base">
                                        <p:cTn id="31" dur="500" fill="hold"/>
                                        <p:tgtEl>
                                          <p:spTgt spid="144"/>
                                        </p:tgtEl>
                                        <p:attrNameLst>
                                          <p:attrName>ppt_x</p:attrName>
                                        </p:attrNameLst>
                                      </p:cBhvr>
                                      <p:tavLst>
                                        <p:tav tm="0">
                                          <p:val>
                                            <p:strVal val="#ppt_x"/>
                                          </p:val>
                                        </p:tav>
                                        <p:tav tm="100000">
                                          <p:val>
                                            <p:strVal val="#ppt_x"/>
                                          </p:val>
                                        </p:tav>
                                      </p:tavLst>
                                    </p:anim>
                                    <p:anim calcmode="lin" valueType="num">
                                      <p:cBhvr additive="base">
                                        <p:cTn id="32" dur="500" fill="hold"/>
                                        <p:tgtEl>
                                          <p:spTgt spid="144"/>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47"/>
                                        </p:tgtEl>
                                        <p:attrNameLst>
                                          <p:attrName>style.visibility</p:attrName>
                                        </p:attrNameLst>
                                      </p:cBhvr>
                                      <p:to>
                                        <p:strVal val="visible"/>
                                      </p:to>
                                    </p:set>
                                    <p:anim calcmode="lin" valueType="num">
                                      <p:cBhvr additive="base">
                                        <p:cTn id="35" dur="500" fill="hold"/>
                                        <p:tgtEl>
                                          <p:spTgt spid="147"/>
                                        </p:tgtEl>
                                        <p:attrNameLst>
                                          <p:attrName>ppt_x</p:attrName>
                                        </p:attrNameLst>
                                      </p:cBhvr>
                                      <p:tavLst>
                                        <p:tav tm="0">
                                          <p:val>
                                            <p:strVal val="#ppt_x"/>
                                          </p:val>
                                        </p:tav>
                                        <p:tav tm="100000">
                                          <p:val>
                                            <p:strVal val="#ppt_x"/>
                                          </p:val>
                                        </p:tav>
                                      </p:tavLst>
                                    </p:anim>
                                    <p:anim calcmode="lin" valueType="num">
                                      <p:cBhvr additive="base">
                                        <p:cTn id="36" dur="500" fill="hold"/>
                                        <p:tgtEl>
                                          <p:spTgt spid="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42" grpId="0"/>
      <p:bldP spid="143" grpId="0"/>
      <p:bldP spid="144" grpId="0"/>
      <p:bldP spid="145" grpId="0"/>
      <p:bldP spid="146" grpId="0"/>
      <p:bldP spid="147" grpId="0"/>
      <p:bldP spid="14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hnutá šipka nahoru 3"/>
          <p:cNvSpPr/>
          <p:nvPr/>
        </p:nvSpPr>
        <p:spPr>
          <a:xfrm>
            <a:off x="755576" y="2132856"/>
            <a:ext cx="2664296" cy="936104"/>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7" name="Zahnutá šipka nahoru 6"/>
          <p:cNvSpPr/>
          <p:nvPr/>
        </p:nvSpPr>
        <p:spPr>
          <a:xfrm>
            <a:off x="5364088" y="4581128"/>
            <a:ext cx="2664296" cy="936104"/>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8" name="Obdélník 7"/>
          <p:cNvSpPr/>
          <p:nvPr/>
        </p:nvSpPr>
        <p:spPr>
          <a:xfrm>
            <a:off x="539552" y="3140968"/>
            <a:ext cx="3360151" cy="707886"/>
          </a:xfrm>
          <a:prstGeom prst="rect">
            <a:avLst/>
          </a:prstGeom>
          <a:noFill/>
        </p:spPr>
        <p:txBody>
          <a:bodyPr wrap="none" lIns="91440" tIns="45720" rIns="91440" bIns="45720">
            <a:spAutoFit/>
          </a:bodyPr>
          <a:lstStyle/>
          <a:p>
            <a:pPr algn="ctr"/>
            <a:r>
              <a:rPr lang="cs-CZ" sz="40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Mezi linkami</a:t>
            </a:r>
            <a:endParaRPr lang="cs-CZ" sz="40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9" name="Obdélník 8"/>
          <p:cNvSpPr/>
          <p:nvPr/>
        </p:nvSpPr>
        <p:spPr>
          <a:xfrm>
            <a:off x="5595614" y="5661248"/>
            <a:ext cx="2201245" cy="707886"/>
          </a:xfrm>
          <a:prstGeom prst="rect">
            <a:avLst/>
          </a:prstGeom>
          <a:noFill/>
        </p:spPr>
        <p:txBody>
          <a:bodyPr wrap="none" lIns="91440" tIns="45720" rIns="91440" bIns="45720">
            <a:spAutoFit/>
          </a:bodyPr>
          <a:lstStyle/>
          <a:p>
            <a:pPr algn="ctr"/>
            <a:r>
              <a:rPr lang="cs-CZ" sz="4000" b="1" cap="none"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Na lince</a:t>
            </a:r>
            <a:endParaRPr lang="cs-CZ" sz="40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10" name="Obdélník 9"/>
          <p:cNvSpPr/>
          <p:nvPr/>
        </p:nvSpPr>
        <p:spPr>
          <a:xfrm>
            <a:off x="3419873" y="620688"/>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Obdélník 10"/>
          <p:cNvSpPr/>
          <p:nvPr/>
        </p:nvSpPr>
        <p:spPr>
          <a:xfrm>
            <a:off x="6804248" y="620688"/>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2" name="Obdélník 11"/>
          <p:cNvSpPr/>
          <p:nvPr/>
        </p:nvSpPr>
        <p:spPr>
          <a:xfrm>
            <a:off x="755576" y="4999528"/>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3" name="Obdélník 12"/>
          <p:cNvSpPr/>
          <p:nvPr/>
        </p:nvSpPr>
        <p:spPr>
          <a:xfrm>
            <a:off x="7164288" y="2833191"/>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f</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4" name="Obdélník 13"/>
          <p:cNvSpPr/>
          <p:nvPr/>
        </p:nvSpPr>
        <p:spPr>
          <a:xfrm>
            <a:off x="344455" y="332656"/>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g</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5" name="Obdélník 14"/>
          <p:cNvSpPr/>
          <p:nvPr/>
        </p:nvSpPr>
        <p:spPr>
          <a:xfrm>
            <a:off x="3303509" y="5049180"/>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6" name="Obdélník 15"/>
          <p:cNvSpPr/>
          <p:nvPr/>
        </p:nvSpPr>
        <p:spPr>
          <a:xfrm>
            <a:off x="5076057" y="2096886"/>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7" name="Obdélník 16"/>
          <p:cNvSpPr/>
          <p:nvPr/>
        </p:nvSpPr>
        <p:spPr>
          <a:xfrm>
            <a:off x="2411760" y="3494911"/>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93548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77778E-6 2.75966E-6 L 0.16545 0.53319 " pathEditMode="relative" rAng="0" ptsTypes="AA">
                                      <p:cBhvr>
                                        <p:cTn id="6" dur="2000" fill="hold"/>
                                        <p:tgtEl>
                                          <p:spTgt spid="10"/>
                                        </p:tgtEl>
                                        <p:attrNameLst>
                                          <p:attrName>ppt_x</p:attrName>
                                          <p:attrName>ppt_y</p:attrName>
                                        </p:attrNameLst>
                                      </p:cBhvr>
                                      <p:rCtr x="8264" y="26648"/>
                                    </p:animMotion>
                                  </p:childTnLst>
                                </p:cTn>
                              </p:par>
                              <p:par>
                                <p:cTn id="7" presetID="42" presetClass="path" presetSubtype="0" accel="50000" decel="50000" fill="hold" grpId="0" nodeType="withEffect">
                                  <p:stCondLst>
                                    <p:cond delay="0"/>
                                  </p:stCondLst>
                                  <p:childTnLst>
                                    <p:animMotion origin="layout" path="M -3.33333E-6 -1.226E-7 L 0.51198 -0.16794 " pathEditMode="relative" rAng="0" ptsTypes="AA">
                                      <p:cBhvr>
                                        <p:cTn id="8" dur="2000" fill="hold"/>
                                        <p:tgtEl>
                                          <p:spTgt spid="12"/>
                                        </p:tgtEl>
                                        <p:attrNameLst>
                                          <p:attrName>ppt_x</p:attrName>
                                          <p:attrName>ppt_y</p:attrName>
                                        </p:attrNameLst>
                                      </p:cBhvr>
                                      <p:rCtr x="25590" y="-8397"/>
                                    </p:animMotion>
                                  </p:childTnLst>
                                </p:cTn>
                              </p:par>
                              <p:par>
                                <p:cTn id="9" presetID="0" presetClass="path" presetSubtype="0" accel="50000" decel="50000" fill="hold" grpId="0" nodeType="withEffect">
                                  <p:stCondLst>
                                    <p:cond delay="0"/>
                                  </p:stCondLst>
                                  <p:childTnLst>
                                    <p:animMotion origin="layout" path="M 1.94444E-6 3.1529E-6 L 0.59618 0.5857 " pathEditMode="relative" rAng="0" ptsTypes="AA">
                                      <p:cBhvr>
                                        <p:cTn id="10" dur="2000" fill="hold"/>
                                        <p:tgtEl>
                                          <p:spTgt spid="14"/>
                                        </p:tgtEl>
                                        <p:attrNameLst>
                                          <p:attrName>ppt_x</p:attrName>
                                          <p:attrName>ppt_y</p:attrName>
                                        </p:attrNameLst>
                                      </p:cBhvr>
                                      <p:rCtr x="29809" y="29285"/>
                                    </p:animMotion>
                                  </p:childTnLst>
                                </p:cTn>
                              </p:par>
                              <p:par>
                                <p:cTn id="11" presetID="42" presetClass="path" presetSubtype="0" accel="50000" decel="50000" fill="hold" grpId="0" nodeType="withEffect">
                                  <p:stCondLst>
                                    <p:cond delay="0"/>
                                  </p:stCondLst>
                                  <p:childTnLst>
                                    <p:animMotion origin="layout" path="M -2.77778E-6 4.37659E-6 L 0.13386 0.28637 " pathEditMode="relative" rAng="0" ptsTypes="AA">
                                      <p:cBhvr>
                                        <p:cTn id="12" dur="2000" fill="hold"/>
                                        <p:tgtEl>
                                          <p:spTgt spid="16"/>
                                        </p:tgtEl>
                                        <p:attrNameLst>
                                          <p:attrName>ppt_x</p:attrName>
                                          <p:attrName>ppt_y</p:attrName>
                                        </p:attrNameLst>
                                      </p:cBhvr>
                                      <p:rCtr x="6684" y="14319"/>
                                    </p:animMotion>
                                  </p:childTnLst>
                                </p:cTn>
                              </p:par>
                            </p:childTnLst>
                          </p:cTn>
                        </p:par>
                        <p:par>
                          <p:cTn id="13" fill="hold">
                            <p:stCondLst>
                              <p:cond delay="2000"/>
                            </p:stCondLst>
                            <p:childTnLst>
                              <p:par>
                                <p:cTn id="14" presetID="42" presetClass="path" presetSubtype="0" accel="50000" decel="50000" fill="hold" grpId="0" nodeType="afterEffect">
                                  <p:stCondLst>
                                    <p:cond delay="0"/>
                                  </p:stCondLst>
                                  <p:childTnLst>
                                    <p:animMotion origin="layout" path="M -1.66667E-6 2.75966E-6 L -0.70868 0.1869 " pathEditMode="relative" rAng="0" ptsTypes="AA">
                                      <p:cBhvr>
                                        <p:cTn id="15" dur="2000" fill="hold"/>
                                        <p:tgtEl>
                                          <p:spTgt spid="11"/>
                                        </p:tgtEl>
                                        <p:attrNameLst>
                                          <p:attrName>ppt_x</p:attrName>
                                          <p:attrName>ppt_y</p:attrName>
                                        </p:attrNameLst>
                                      </p:cBhvr>
                                      <p:rCtr x="-35434" y="9345"/>
                                    </p:animMotion>
                                  </p:childTnLst>
                                </p:cTn>
                              </p:par>
                              <p:par>
                                <p:cTn id="16" presetID="42" presetClass="path" presetSubtype="0" accel="50000" decel="50000" fill="hold" grpId="0" nodeType="withEffect">
                                  <p:stCondLst>
                                    <p:cond delay="0"/>
                                  </p:stCondLst>
                                  <p:childTnLst>
                                    <p:animMotion origin="layout" path="M -1.38889E-6 2.82674E-6 L -0.69288 -0.18784 " pathEditMode="relative" rAng="0" ptsTypes="AA">
                                      <p:cBhvr>
                                        <p:cTn id="17" dur="2000" fill="hold"/>
                                        <p:tgtEl>
                                          <p:spTgt spid="13"/>
                                        </p:tgtEl>
                                        <p:attrNameLst>
                                          <p:attrName>ppt_x</p:attrName>
                                          <p:attrName>ppt_y</p:attrName>
                                        </p:attrNameLst>
                                      </p:cBhvr>
                                      <p:rCtr x="-34653" y="-9392"/>
                                    </p:animMotion>
                                  </p:childTnLst>
                                </p:cTn>
                              </p:par>
                              <p:par>
                                <p:cTn id="18" presetID="42" presetClass="path" presetSubtype="0" accel="50000" decel="50000" fill="hold" grpId="0" nodeType="withEffect">
                                  <p:stCondLst>
                                    <p:cond delay="0"/>
                                  </p:stCondLst>
                                  <p:childTnLst>
                                    <p:animMotion origin="layout" path="M 2.22222E-6 -8.81332E-7 L -0.22847 -0.43026 " pathEditMode="relative" rAng="0" ptsTypes="AA">
                                      <p:cBhvr>
                                        <p:cTn id="19" dur="2000" fill="hold"/>
                                        <p:tgtEl>
                                          <p:spTgt spid="15"/>
                                        </p:tgtEl>
                                        <p:attrNameLst>
                                          <p:attrName>ppt_x</p:attrName>
                                          <p:attrName>ppt_y</p:attrName>
                                        </p:attrNameLst>
                                      </p:cBhvr>
                                      <p:rCtr x="-11424" y="-21513"/>
                                    </p:animMotion>
                                  </p:childTnLst>
                                </p:cTn>
                              </p:par>
                              <p:par>
                                <p:cTn id="20" presetID="42" presetClass="path" presetSubtype="0" accel="50000" decel="50000" fill="hold" grpId="0" nodeType="withEffect">
                                  <p:stCondLst>
                                    <p:cond delay="0"/>
                                  </p:stCondLst>
                                  <p:childTnLst>
                                    <p:animMotion origin="layout" path="M 2.77778E-7 2.03562E-6 L -0.06285 -0.24243 " pathEditMode="relative" rAng="0" ptsTypes="AA">
                                      <p:cBhvr>
                                        <p:cTn id="21" dur="2000" fill="hold"/>
                                        <p:tgtEl>
                                          <p:spTgt spid="17"/>
                                        </p:tgtEl>
                                        <p:attrNameLst>
                                          <p:attrName>ppt_x</p:attrName>
                                          <p:attrName>ppt_y</p:attrName>
                                        </p:attrNameLst>
                                      </p:cBhvr>
                                      <p:rCtr x="-3142" y="-1212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P spid="15" grpId="0"/>
      <p:bldP spid="16"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Spoj notu s jejím názvem:</a:t>
            </a:r>
            <a:endParaRPr lang="cs-CZ" dirty="0"/>
          </a:p>
        </p:txBody>
      </p:sp>
      <p:sp>
        <p:nvSpPr>
          <p:cNvPr id="7" name="Obdélník 6"/>
          <p:cNvSpPr/>
          <p:nvPr/>
        </p:nvSpPr>
        <p:spPr>
          <a:xfrm>
            <a:off x="3639645" y="1051955"/>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8" name="Obdélník 7"/>
          <p:cNvSpPr/>
          <p:nvPr/>
        </p:nvSpPr>
        <p:spPr>
          <a:xfrm>
            <a:off x="2775550" y="2195658"/>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d</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9" name="Obdélník 8"/>
          <p:cNvSpPr/>
          <p:nvPr/>
        </p:nvSpPr>
        <p:spPr>
          <a:xfrm>
            <a:off x="5031700" y="3946283"/>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e</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0" name="Obdélník 9"/>
          <p:cNvSpPr/>
          <p:nvPr/>
        </p:nvSpPr>
        <p:spPr>
          <a:xfrm>
            <a:off x="3582272" y="4820048"/>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a</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Obdélník 10"/>
          <p:cNvSpPr/>
          <p:nvPr/>
        </p:nvSpPr>
        <p:spPr>
          <a:xfrm>
            <a:off x="5138733" y="1646734"/>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2" name="Obdélník 11"/>
          <p:cNvSpPr/>
          <p:nvPr/>
        </p:nvSpPr>
        <p:spPr>
          <a:xfrm>
            <a:off x="3059832" y="3654674"/>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2</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grpSp>
        <p:nvGrpSpPr>
          <p:cNvPr id="13" name="Skupina 12"/>
          <p:cNvGrpSpPr/>
          <p:nvPr/>
        </p:nvGrpSpPr>
        <p:grpSpPr>
          <a:xfrm>
            <a:off x="6981356" y="3996925"/>
            <a:ext cx="1463020" cy="1099975"/>
            <a:chOff x="6054093" y="4802759"/>
            <a:chExt cx="1463020" cy="1099975"/>
          </a:xfrm>
        </p:grpSpPr>
        <p:pic>
          <p:nvPicPr>
            <p:cNvPr id="14"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Skupina 14"/>
            <p:cNvGrpSpPr/>
            <p:nvPr/>
          </p:nvGrpSpPr>
          <p:grpSpPr>
            <a:xfrm>
              <a:off x="6054093" y="5050686"/>
              <a:ext cx="1463020" cy="572823"/>
              <a:chOff x="5716829" y="2322829"/>
              <a:chExt cx="1463020" cy="572823"/>
            </a:xfrm>
          </p:grpSpPr>
          <p:grpSp>
            <p:nvGrpSpPr>
              <p:cNvPr id="16" name="Skupina 15"/>
              <p:cNvGrpSpPr/>
              <p:nvPr/>
            </p:nvGrpSpPr>
            <p:grpSpPr>
              <a:xfrm>
                <a:off x="6626573" y="2462801"/>
                <a:ext cx="270452" cy="432851"/>
                <a:chOff x="4664590" y="1127882"/>
                <a:chExt cx="2088232" cy="3004107"/>
              </a:xfrm>
              <a:solidFill>
                <a:schemeClr val="tx1"/>
              </a:solidFill>
            </p:grpSpPr>
            <p:sp>
              <p:nvSpPr>
                <p:cNvPr id="22" name="Ovál 21"/>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7" name="Přímá spojnice 16"/>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4" name="Skupina 23"/>
          <p:cNvGrpSpPr/>
          <p:nvPr/>
        </p:nvGrpSpPr>
        <p:grpSpPr>
          <a:xfrm>
            <a:off x="671808" y="2712872"/>
            <a:ext cx="1490901" cy="1203836"/>
            <a:chOff x="6020625" y="4802759"/>
            <a:chExt cx="1490901" cy="1203836"/>
          </a:xfrm>
        </p:grpSpPr>
        <p:pic>
          <p:nvPicPr>
            <p:cNvPr id="25"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26" name="Skupina 25"/>
            <p:cNvGrpSpPr/>
            <p:nvPr/>
          </p:nvGrpSpPr>
          <p:grpSpPr>
            <a:xfrm>
              <a:off x="6020625" y="4990009"/>
              <a:ext cx="1490901" cy="658359"/>
              <a:chOff x="5683361" y="2262152"/>
              <a:chExt cx="1490901" cy="658359"/>
            </a:xfrm>
          </p:grpSpPr>
          <p:grpSp>
            <p:nvGrpSpPr>
              <p:cNvPr id="27" name="Skupina 26"/>
              <p:cNvGrpSpPr/>
              <p:nvPr/>
            </p:nvGrpSpPr>
            <p:grpSpPr>
              <a:xfrm>
                <a:off x="6268215" y="2316159"/>
                <a:ext cx="270452" cy="477269"/>
                <a:chOff x="1897612" y="110145"/>
                <a:chExt cx="2088232" cy="3312381"/>
              </a:xfrm>
              <a:solidFill>
                <a:schemeClr val="tx1"/>
              </a:solidFill>
            </p:grpSpPr>
            <p:sp>
              <p:nvSpPr>
                <p:cNvPr id="33" name="Ovál 32"/>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28" name="Přímá spojnice 27"/>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Přímá spojnice 28"/>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Přímá spojnice 30"/>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Přímá spojnice 31"/>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5" name="Skupina 34"/>
          <p:cNvGrpSpPr/>
          <p:nvPr/>
        </p:nvGrpSpPr>
        <p:grpSpPr>
          <a:xfrm>
            <a:off x="785197" y="4080930"/>
            <a:ext cx="1463020" cy="1099975"/>
            <a:chOff x="796627" y="4358792"/>
            <a:chExt cx="1463020" cy="1099975"/>
          </a:xfrm>
        </p:grpSpPr>
        <p:grpSp>
          <p:nvGrpSpPr>
            <p:cNvPr id="36" name="Skupina 35"/>
            <p:cNvGrpSpPr/>
            <p:nvPr/>
          </p:nvGrpSpPr>
          <p:grpSpPr>
            <a:xfrm>
              <a:off x="796627" y="4358792"/>
              <a:ext cx="1463020" cy="1099975"/>
              <a:chOff x="6054093" y="4802759"/>
              <a:chExt cx="1463020" cy="1099975"/>
            </a:xfrm>
          </p:grpSpPr>
          <p:pic>
            <p:nvPicPr>
              <p:cNvPr id="3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9" name="Skupina 38"/>
              <p:cNvGrpSpPr/>
              <p:nvPr/>
            </p:nvGrpSpPr>
            <p:grpSpPr>
              <a:xfrm>
                <a:off x="6054093" y="5050686"/>
                <a:ext cx="1463020" cy="761617"/>
                <a:chOff x="5716829" y="2322829"/>
                <a:chExt cx="1463020" cy="761617"/>
              </a:xfrm>
            </p:grpSpPr>
            <p:grpSp>
              <p:nvGrpSpPr>
                <p:cNvPr id="40" name="Skupina 39"/>
                <p:cNvGrpSpPr/>
                <p:nvPr/>
              </p:nvGrpSpPr>
              <p:grpSpPr>
                <a:xfrm>
                  <a:off x="6268215" y="2540272"/>
                  <a:ext cx="274768" cy="544174"/>
                  <a:chOff x="1897612" y="1665552"/>
                  <a:chExt cx="2121557" cy="3776720"/>
                </a:xfrm>
                <a:solidFill>
                  <a:schemeClr val="tx1"/>
                </a:solidFill>
              </p:grpSpPr>
              <p:sp>
                <p:nvSpPr>
                  <p:cNvPr id="46" name="Ovál 45"/>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bdélník 46"/>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41" name="Přímá spojnice 40"/>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Přímá spojnice 42"/>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Přímá spojnice 43"/>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Přímá spojnice 44"/>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37" name="Přímá spojnice 3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48" name="Skupina 47"/>
          <p:cNvGrpSpPr/>
          <p:nvPr/>
        </p:nvGrpSpPr>
        <p:grpSpPr>
          <a:xfrm>
            <a:off x="629177" y="1460412"/>
            <a:ext cx="1461811" cy="1099975"/>
            <a:chOff x="6101212" y="4802759"/>
            <a:chExt cx="1461811" cy="1099975"/>
          </a:xfrm>
        </p:grpSpPr>
        <p:pic>
          <p:nvPicPr>
            <p:cNvPr id="4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0" name="Skupina 49"/>
            <p:cNvGrpSpPr/>
            <p:nvPr/>
          </p:nvGrpSpPr>
          <p:grpSpPr>
            <a:xfrm>
              <a:off x="6101212" y="4963457"/>
              <a:ext cx="1461811" cy="780723"/>
              <a:chOff x="5763948" y="2235600"/>
              <a:chExt cx="1461811" cy="780723"/>
            </a:xfrm>
          </p:grpSpPr>
          <p:grpSp>
            <p:nvGrpSpPr>
              <p:cNvPr id="51" name="Skupina 50"/>
              <p:cNvGrpSpPr/>
              <p:nvPr/>
            </p:nvGrpSpPr>
            <p:grpSpPr>
              <a:xfrm>
                <a:off x="6281578" y="2510396"/>
                <a:ext cx="270452" cy="505927"/>
                <a:chOff x="2000792" y="1458204"/>
                <a:chExt cx="2088232" cy="3511275"/>
              </a:xfrm>
              <a:solidFill>
                <a:schemeClr val="tx1"/>
              </a:solidFill>
            </p:grpSpPr>
            <p:sp>
              <p:nvSpPr>
                <p:cNvPr id="57" name="Ovál 5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Obdélník 5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52" name="Přímá spojnice 5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Přímá spojnice 5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Přímá spojnice 5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Přímá spojnice 5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59" name="Skupina 58"/>
          <p:cNvGrpSpPr/>
          <p:nvPr/>
        </p:nvGrpSpPr>
        <p:grpSpPr>
          <a:xfrm>
            <a:off x="6938550" y="1394139"/>
            <a:ext cx="1479470" cy="1099975"/>
            <a:chOff x="6101212" y="4802759"/>
            <a:chExt cx="1479470" cy="1099975"/>
          </a:xfrm>
        </p:grpSpPr>
        <p:grpSp>
          <p:nvGrpSpPr>
            <p:cNvPr id="60" name="Skupina 59"/>
            <p:cNvGrpSpPr/>
            <p:nvPr/>
          </p:nvGrpSpPr>
          <p:grpSpPr>
            <a:xfrm>
              <a:off x="6101212" y="4963457"/>
              <a:ext cx="1479470" cy="658685"/>
              <a:chOff x="5763948" y="2235600"/>
              <a:chExt cx="1479470" cy="658685"/>
            </a:xfrm>
          </p:grpSpPr>
          <p:grpSp>
            <p:nvGrpSpPr>
              <p:cNvPr id="62" name="Skupina 61"/>
              <p:cNvGrpSpPr/>
              <p:nvPr/>
            </p:nvGrpSpPr>
            <p:grpSpPr>
              <a:xfrm>
                <a:off x="6369657" y="2394438"/>
                <a:ext cx="270452" cy="499847"/>
                <a:chOff x="2680873" y="653423"/>
                <a:chExt cx="2088232" cy="3469078"/>
              </a:xfrm>
              <a:solidFill>
                <a:schemeClr val="tx1"/>
              </a:solidFill>
            </p:grpSpPr>
            <p:sp>
              <p:nvSpPr>
                <p:cNvPr id="68" name="Ovál 67"/>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9" name="Obdélník 68"/>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3" name="Přímá spojnice 6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4" name="Přímá spojnice 6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Přímá spojnice 6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Přímá spojnice 6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Přímá spojnice 6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6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70" name="Skupina 69"/>
          <p:cNvGrpSpPr/>
          <p:nvPr/>
        </p:nvGrpSpPr>
        <p:grpSpPr>
          <a:xfrm>
            <a:off x="6919080" y="2764803"/>
            <a:ext cx="1518595" cy="1099975"/>
            <a:chOff x="5724823" y="2073115"/>
            <a:chExt cx="1518595" cy="1099975"/>
          </a:xfrm>
        </p:grpSpPr>
        <p:pic>
          <p:nvPicPr>
            <p:cNvPr id="7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2" name="Skupina 71"/>
            <p:cNvGrpSpPr/>
            <p:nvPr/>
          </p:nvGrpSpPr>
          <p:grpSpPr>
            <a:xfrm>
              <a:off x="5763948" y="2235600"/>
              <a:ext cx="1479470" cy="735142"/>
              <a:chOff x="5763948" y="2235600"/>
              <a:chExt cx="1479470" cy="735142"/>
            </a:xfrm>
          </p:grpSpPr>
          <p:grpSp>
            <p:nvGrpSpPr>
              <p:cNvPr id="73" name="Skupina 72"/>
              <p:cNvGrpSpPr/>
              <p:nvPr/>
            </p:nvGrpSpPr>
            <p:grpSpPr>
              <a:xfrm>
                <a:off x="6409411" y="2493475"/>
                <a:ext cx="270452" cy="477267"/>
                <a:chOff x="2987824" y="1340768"/>
                <a:chExt cx="2088232" cy="3312368"/>
              </a:xfrm>
              <a:solidFill>
                <a:schemeClr val="tx1"/>
              </a:solidFill>
            </p:grpSpPr>
            <p:sp>
              <p:nvSpPr>
                <p:cNvPr id="79" name="Ovál 78"/>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0" name="Obdélník 79"/>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74" name="Přímá spojnice 73"/>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Přímá spojnice 74"/>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6" name="Přímá spojnice 75"/>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Přímá spojnice 76"/>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Přímá spojnice 77"/>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pic>
        <p:nvPicPr>
          <p:cNvPr id="8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881808" y="546300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0" name="Ovál 89"/>
          <p:cNvSpPr/>
          <p:nvPr/>
        </p:nvSpPr>
        <p:spPr>
          <a:xfrm>
            <a:off x="1517617" y="6012996"/>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1" name="Obdélník 90"/>
          <p:cNvSpPr/>
          <p:nvPr/>
        </p:nvSpPr>
        <p:spPr>
          <a:xfrm>
            <a:off x="1750765" y="5722486"/>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85" name="Přímá spojnice 84"/>
          <p:cNvCxnSpPr/>
          <p:nvPr/>
        </p:nvCxnSpPr>
        <p:spPr>
          <a:xfrm>
            <a:off x="841433" y="564827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Přímá spojnice 85"/>
          <p:cNvCxnSpPr/>
          <p:nvPr/>
        </p:nvCxnSpPr>
        <p:spPr>
          <a:xfrm>
            <a:off x="829601" y="580067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Přímá spojnice 86"/>
          <p:cNvCxnSpPr/>
          <p:nvPr/>
        </p:nvCxnSpPr>
        <p:spPr>
          <a:xfrm>
            <a:off x="841433" y="595307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 name="Přímá spojnice 87"/>
          <p:cNvCxnSpPr/>
          <p:nvPr/>
        </p:nvCxnSpPr>
        <p:spPr>
          <a:xfrm>
            <a:off x="841433" y="610547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9" name="Přímá spojnice 88"/>
          <p:cNvCxnSpPr/>
          <p:nvPr/>
        </p:nvCxnSpPr>
        <p:spPr>
          <a:xfrm>
            <a:off x="841433" y="622627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92" name="Skupina 91"/>
          <p:cNvGrpSpPr/>
          <p:nvPr/>
        </p:nvGrpSpPr>
        <p:grpSpPr>
          <a:xfrm>
            <a:off x="7001240" y="5281821"/>
            <a:ext cx="1451992" cy="1099975"/>
            <a:chOff x="1326234" y="4312166"/>
            <a:chExt cx="1451992" cy="1099975"/>
          </a:xfrm>
        </p:grpSpPr>
        <p:pic>
          <p:nvPicPr>
            <p:cNvPr id="93"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4" name="Skupina 93"/>
            <p:cNvGrpSpPr/>
            <p:nvPr/>
          </p:nvGrpSpPr>
          <p:grpSpPr>
            <a:xfrm>
              <a:off x="1326234" y="4404954"/>
              <a:ext cx="1451992" cy="715627"/>
              <a:chOff x="6516216" y="2149624"/>
              <a:chExt cx="1451992" cy="715627"/>
            </a:xfrm>
          </p:grpSpPr>
          <p:grpSp>
            <p:nvGrpSpPr>
              <p:cNvPr id="95" name="Skupina 94"/>
              <p:cNvGrpSpPr/>
              <p:nvPr/>
            </p:nvGrpSpPr>
            <p:grpSpPr>
              <a:xfrm>
                <a:off x="7146439" y="2149624"/>
                <a:ext cx="270452" cy="477267"/>
                <a:chOff x="2987824" y="1340768"/>
                <a:chExt cx="2088232" cy="3312368"/>
              </a:xfrm>
              <a:solidFill>
                <a:schemeClr val="tx1"/>
              </a:solidFill>
            </p:grpSpPr>
            <p:sp>
              <p:nvSpPr>
                <p:cNvPr id="101" name="Ovál 100"/>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2" name="Obdélník 101"/>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6" name="Přímá spojnice 95"/>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7" name="Přímá spojnice 96"/>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8" name="Přímá spojnice 97"/>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9" name="Přímá spojnice 98"/>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0" name="Přímá spojnice 99"/>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03" name="Obdélník 102"/>
          <p:cNvSpPr/>
          <p:nvPr/>
        </p:nvSpPr>
        <p:spPr>
          <a:xfrm>
            <a:off x="4860032" y="5192386"/>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f</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04" name="Obdélník 103"/>
          <p:cNvSpPr/>
          <p:nvPr/>
        </p:nvSpPr>
        <p:spPr>
          <a:xfrm>
            <a:off x="4326793" y="2854873"/>
            <a:ext cx="1728191" cy="132343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cs-CZ" sz="8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g</a:t>
            </a:r>
            <a:r>
              <a:rPr lang="cs-CZ" sz="40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1</a:t>
            </a:r>
            <a:endParaRPr lang="cs-CZ" sz="4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Tree>
    <p:extLst>
      <p:ext uri="{BB962C8B-B14F-4D97-AF65-F5344CB8AC3E}">
        <p14:creationId xmlns:p14="http://schemas.microsoft.com/office/powerpoint/2010/main" val="400637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72222E-6 4.81147E-6 L -0.26822 0.43881 " pathEditMode="relative" rAng="0" ptsTypes="AA">
                                      <p:cBhvr>
                                        <p:cTn id="6" dur="2000" fill="hold"/>
                                        <p:tgtEl>
                                          <p:spTgt spid="7"/>
                                        </p:tgtEl>
                                        <p:attrNameLst>
                                          <p:attrName>ppt_x</p:attrName>
                                          <p:attrName>ppt_y</p:attrName>
                                        </p:attrNameLst>
                                      </p:cBhvr>
                                      <p:rCtr x="-13420" y="21929"/>
                                    </p:animMotion>
                                  </p:childTnLst>
                                </p:cTn>
                              </p:par>
                              <p:par>
                                <p:cTn id="7" presetID="42" presetClass="path" presetSubtype="0" accel="50000" decel="50000" fill="hold" grpId="0" nodeType="withEffect">
                                  <p:stCondLst>
                                    <p:cond delay="0"/>
                                  </p:stCondLst>
                                  <p:childTnLst>
                                    <p:animMotion origin="layout" path="M 3.33333E-6 2.48439E-6 L -0.17361 -0.12653 " pathEditMode="relative" rAng="0" ptsTypes="AA">
                                      <p:cBhvr>
                                        <p:cTn id="8" dur="2000" fill="hold"/>
                                        <p:tgtEl>
                                          <p:spTgt spid="8"/>
                                        </p:tgtEl>
                                        <p:attrNameLst>
                                          <p:attrName>ppt_x</p:attrName>
                                          <p:attrName>ppt_y</p:attrName>
                                        </p:attrNameLst>
                                      </p:cBhvr>
                                      <p:rCtr x="-8681" y="-6338"/>
                                    </p:animMotion>
                                  </p:childTnLst>
                                </p:cTn>
                              </p:par>
                              <p:par>
                                <p:cTn id="9" presetID="42" presetClass="path" presetSubtype="0" accel="50000" decel="50000" fill="hold" grpId="0" nodeType="withEffect">
                                  <p:stCondLst>
                                    <p:cond delay="0"/>
                                  </p:stCondLst>
                                  <p:childTnLst>
                                    <p:animMotion origin="layout" path="M -1.66667E-6 -4.40435E-6 L 0.27257 -0.18228 " pathEditMode="relative" rAng="0" ptsTypes="AA">
                                      <p:cBhvr>
                                        <p:cTn id="10" dur="2000" fill="hold"/>
                                        <p:tgtEl>
                                          <p:spTgt spid="9"/>
                                        </p:tgtEl>
                                        <p:attrNameLst>
                                          <p:attrName>ppt_x</p:attrName>
                                          <p:attrName>ppt_y</p:attrName>
                                        </p:attrNameLst>
                                      </p:cBhvr>
                                      <p:rCtr x="13628" y="-9114"/>
                                    </p:animMotion>
                                  </p:childTnLst>
                                </p:cTn>
                              </p:par>
                              <p:par>
                                <p:cTn id="11" presetID="42" presetClass="path" presetSubtype="0" accel="50000" decel="50000" fill="hold" grpId="0" nodeType="withEffect">
                                  <p:stCondLst>
                                    <p:cond delay="0"/>
                                  </p:stCondLst>
                                  <p:childTnLst>
                                    <p:animMotion origin="layout" path="M 1.94444E-6 5.5517E-8 L 0.30729 -0.18529 " pathEditMode="relative" rAng="0" ptsTypes="AA">
                                      <p:cBhvr>
                                        <p:cTn id="12" dur="2000" fill="hold"/>
                                        <p:tgtEl>
                                          <p:spTgt spid="103"/>
                                        </p:tgtEl>
                                        <p:attrNameLst>
                                          <p:attrName>ppt_x</p:attrName>
                                          <p:attrName>ppt_y</p:attrName>
                                        </p:attrNameLst>
                                      </p:cBhvr>
                                      <p:rCtr x="15365" y="-9276"/>
                                    </p:animMotion>
                                  </p:childTnLst>
                                </p:cTn>
                              </p:par>
                              <p:par>
                                <p:cTn id="13" presetID="42" presetClass="path" presetSubtype="0" accel="50000" decel="50000" fill="hold" grpId="0" nodeType="withEffect">
                                  <p:stCondLst>
                                    <p:cond delay="0"/>
                                  </p:stCondLst>
                                  <p:childTnLst>
                                    <p:animMotion origin="layout" path="M 1.66667E-6 4.33495E-6 L -0.31962 0.35461 " pathEditMode="relative" rAng="0" ptsTypes="AA">
                                      <p:cBhvr>
                                        <p:cTn id="14" dur="2000" fill="hold"/>
                                        <p:tgtEl>
                                          <p:spTgt spid="104"/>
                                        </p:tgtEl>
                                        <p:attrNameLst>
                                          <p:attrName>ppt_x</p:attrName>
                                          <p:attrName>ppt_y</p:attrName>
                                        </p:attrNameLst>
                                      </p:cBhvr>
                                      <p:rCtr x="-15990" y="17719"/>
                                    </p:animMotion>
                                  </p:childTnLst>
                                </p:cTn>
                              </p:par>
                              <p:par>
                                <p:cTn id="15" presetID="42" presetClass="path" presetSubtype="0" accel="50000" decel="50000" fill="hold" grpId="0" nodeType="withEffect">
                                  <p:stCondLst>
                                    <p:cond delay="0"/>
                                  </p:stCondLst>
                                  <p:childTnLst>
                                    <p:animMotion origin="layout" path="M -4.72222E-6 -8.67453E-7 L -0.26197 -0.32015 " pathEditMode="relative" rAng="0" ptsTypes="AA">
                                      <p:cBhvr>
                                        <p:cTn id="16" dur="2000" fill="hold"/>
                                        <p:tgtEl>
                                          <p:spTgt spid="10"/>
                                        </p:tgtEl>
                                        <p:attrNameLst>
                                          <p:attrName>ppt_x</p:attrName>
                                          <p:attrName>ppt_y</p:attrName>
                                        </p:attrNameLst>
                                      </p:cBhvr>
                                      <p:rCtr x="-13108" y="-16007"/>
                                    </p:animMotion>
                                  </p:childTnLst>
                                </p:cTn>
                              </p:par>
                              <p:par>
                                <p:cTn id="17" presetID="42" presetClass="path" presetSubtype="0" accel="50000" decel="50000" fill="hold" grpId="0" nodeType="withEffect">
                                  <p:stCondLst>
                                    <p:cond delay="0"/>
                                  </p:stCondLst>
                                  <p:childTnLst>
                                    <p:animMotion origin="layout" path="M -3.61111E-6 -5.04279E-7 L 0.27674 0.5096 " pathEditMode="relative" rAng="0" ptsTypes="AA">
                                      <p:cBhvr>
                                        <p:cTn id="18" dur="2000" fill="hold"/>
                                        <p:tgtEl>
                                          <p:spTgt spid="11"/>
                                        </p:tgtEl>
                                        <p:attrNameLst>
                                          <p:attrName>ppt_x</p:attrName>
                                          <p:attrName>ppt_y</p:attrName>
                                        </p:attrNameLst>
                                      </p:cBhvr>
                                      <p:rCtr x="13837" y="25468"/>
                                    </p:animMotion>
                                  </p:childTnLst>
                                </p:cTn>
                              </p:par>
                              <p:par>
                                <p:cTn id="19" presetID="42" presetClass="path" presetSubtype="0" accel="50000" decel="50000" fill="hold" grpId="0" nodeType="withEffect">
                                  <p:stCondLst>
                                    <p:cond delay="0"/>
                                  </p:stCondLst>
                                  <p:childTnLst>
                                    <p:animMotion origin="layout" path="M -3.05556E-6 -1.36942E-6 L 0.50417 -0.34976 " pathEditMode="relative" rAng="0" ptsTypes="AA">
                                      <p:cBhvr>
                                        <p:cTn id="20" dur="2000" fill="hold"/>
                                        <p:tgtEl>
                                          <p:spTgt spid="12"/>
                                        </p:tgtEl>
                                        <p:attrNameLst>
                                          <p:attrName>ppt_x</p:attrName>
                                          <p:attrName>ppt_y</p:attrName>
                                        </p:attrNameLst>
                                      </p:cBhvr>
                                      <p:rCtr x="25208" y="-1748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03" grpId="0"/>
      <p:bldP spid="10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c</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7809373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109"/>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109"/>
                                        </p:tgtEl>
                                      </p:cBhvr>
                                    </p:animEffect>
                                    <p:anim calcmode="lin" valueType="num">
                                      <p:cBhvr>
                                        <p:cTn id="35"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9"/>
                                        </p:tgtEl>
                                        <p:attrNameLst>
                                          <p:attrName>ppt_h</p:attrName>
                                        </p:attrNameLst>
                                      </p:cBhvr>
                                      <p:tavLst>
                                        <p:tav tm="0">
                                          <p:val>
                                            <p:strVal val="ppt_h"/>
                                          </p:val>
                                        </p:tav>
                                        <p:tav tm="100000">
                                          <p:val>
                                            <p:strVal val="ppt_h"/>
                                          </p:val>
                                        </p:tav>
                                      </p:tavLst>
                                    </p:anim>
                                    <p:set>
                                      <p:cBhvr>
                                        <p:cTn id="37" dur="1" fill="hold">
                                          <p:stCondLst>
                                            <p:cond delay="1999"/>
                                          </p:stCondLst>
                                        </p:cTn>
                                        <p:tgtEl>
                                          <p:spTgt spid="109"/>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1000" fill="hold"/>
                                        <p:tgtEl>
                                          <p:spTgt spid="122"/>
                                        </p:tgtEl>
                                        <p:attrNameLst>
                                          <p:attrName>ppt_w</p:attrName>
                                        </p:attrNameLst>
                                      </p:cBhvr>
                                      <p:tavLst>
                                        <p:tav tm="0">
                                          <p:val>
                                            <p:fltVal val="0"/>
                                          </p:val>
                                        </p:tav>
                                        <p:tav tm="100000">
                                          <p:val>
                                            <p:strVal val="#ppt_w"/>
                                          </p:val>
                                        </p:tav>
                                      </p:tavLst>
                                    </p:anim>
                                    <p:anim calcmode="lin" valueType="num">
                                      <p:cBhvr>
                                        <p:cTn id="41" dur="1000" fill="hold"/>
                                        <p:tgtEl>
                                          <p:spTgt spid="122"/>
                                        </p:tgtEl>
                                        <p:attrNameLst>
                                          <p:attrName>ppt_h</p:attrName>
                                        </p:attrNameLst>
                                      </p:cBhvr>
                                      <p:tavLst>
                                        <p:tav tm="0">
                                          <p:val>
                                            <p:fltVal val="0"/>
                                          </p:val>
                                        </p:tav>
                                        <p:tav tm="100000">
                                          <p:val>
                                            <p:strVal val="#ppt_h"/>
                                          </p:val>
                                        </p:tav>
                                      </p:tavLst>
                                    </p:anim>
                                    <p:anim calcmode="lin" valueType="num">
                                      <p:cBhvr>
                                        <p:cTn id="42" dur="1000" fill="hold"/>
                                        <p:tgtEl>
                                          <p:spTgt spid="122"/>
                                        </p:tgtEl>
                                        <p:attrNameLst>
                                          <p:attrName>style.rotation</p:attrName>
                                        </p:attrNameLst>
                                      </p:cBhvr>
                                      <p:tavLst>
                                        <p:tav tm="0">
                                          <p:val>
                                            <p:fltVal val="90"/>
                                          </p:val>
                                        </p:tav>
                                        <p:tav tm="100000">
                                          <p:val>
                                            <p:fltVal val="0"/>
                                          </p:val>
                                        </p:tav>
                                      </p:tavLst>
                                    </p:anim>
                                    <p:animEffect transition="in" filter="fade">
                                      <p:cBhvr>
                                        <p:cTn id="43" dur="1000"/>
                                        <p:tgtEl>
                                          <p:spTgt spid="122"/>
                                        </p:tgtEl>
                                      </p:cBhvr>
                                    </p:animEffect>
                                  </p:childTnLst>
                                </p:cTn>
                              </p:par>
                            </p:childTnLst>
                          </p:cTn>
                        </p:par>
                      </p:childTnLst>
                    </p:cTn>
                  </p:par>
                </p:childTnLst>
              </p:cTn>
              <p:nextCondLst>
                <p:cond evt="onClick" delay="0">
                  <p:tgtEl>
                    <p:spTgt spid="109"/>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7"/>
                                        </p:tgtEl>
                                      </p:cBhvr>
                                    </p:animEffect>
                                    <p:anim calcmode="lin" valueType="num">
                                      <p:cBhvr>
                                        <p:cTn id="49"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7"/>
                                        </p:tgtEl>
                                        <p:attrNameLst>
                                          <p:attrName>ppt_h</p:attrName>
                                        </p:attrNameLst>
                                      </p:cBhvr>
                                      <p:tavLst>
                                        <p:tav tm="0">
                                          <p:val>
                                            <p:strVal val="ppt_h"/>
                                          </p:val>
                                        </p:tav>
                                        <p:tav tm="100000">
                                          <p:val>
                                            <p:strVal val="ppt_h"/>
                                          </p:val>
                                        </p:tav>
                                      </p:tavLst>
                                    </p:anim>
                                    <p:set>
                                      <p:cBhvr>
                                        <p:cTn id="51" dur="1" fill="hold">
                                          <p:stCondLst>
                                            <p:cond delay="1999"/>
                                          </p:stCondLst>
                                        </p:cTn>
                                        <p:tgtEl>
                                          <p:spTgt spid="7"/>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23"/>
                                        </p:tgtEl>
                                        <p:attrNameLst>
                                          <p:attrName>style.visibility</p:attrName>
                                        </p:attrNameLst>
                                      </p:cBhvr>
                                      <p:to>
                                        <p:strVal val="visible"/>
                                      </p:to>
                                    </p:set>
                                    <p:anim calcmode="lin" valueType="num">
                                      <p:cBhvr>
                                        <p:cTn id="54" dur="1000" fill="hold"/>
                                        <p:tgtEl>
                                          <p:spTgt spid="123"/>
                                        </p:tgtEl>
                                        <p:attrNameLst>
                                          <p:attrName>ppt_w</p:attrName>
                                        </p:attrNameLst>
                                      </p:cBhvr>
                                      <p:tavLst>
                                        <p:tav tm="0">
                                          <p:val>
                                            <p:fltVal val="0"/>
                                          </p:val>
                                        </p:tav>
                                        <p:tav tm="100000">
                                          <p:val>
                                            <p:strVal val="#ppt_w"/>
                                          </p:val>
                                        </p:tav>
                                      </p:tavLst>
                                    </p:anim>
                                    <p:anim calcmode="lin" valueType="num">
                                      <p:cBhvr>
                                        <p:cTn id="55" dur="1000" fill="hold"/>
                                        <p:tgtEl>
                                          <p:spTgt spid="123"/>
                                        </p:tgtEl>
                                        <p:attrNameLst>
                                          <p:attrName>ppt_h</p:attrName>
                                        </p:attrNameLst>
                                      </p:cBhvr>
                                      <p:tavLst>
                                        <p:tav tm="0">
                                          <p:val>
                                            <p:fltVal val="0"/>
                                          </p:val>
                                        </p:tav>
                                        <p:tav tm="100000">
                                          <p:val>
                                            <p:strVal val="#ppt_h"/>
                                          </p:val>
                                        </p:tav>
                                      </p:tavLst>
                                    </p:anim>
                                    <p:anim calcmode="lin" valueType="num">
                                      <p:cBhvr>
                                        <p:cTn id="56" dur="1000" fill="hold"/>
                                        <p:tgtEl>
                                          <p:spTgt spid="123"/>
                                        </p:tgtEl>
                                        <p:attrNameLst>
                                          <p:attrName>style.rotation</p:attrName>
                                        </p:attrNameLst>
                                      </p:cBhvr>
                                      <p:tavLst>
                                        <p:tav tm="0">
                                          <p:val>
                                            <p:fltVal val="90"/>
                                          </p:val>
                                        </p:tav>
                                        <p:tav tm="100000">
                                          <p:val>
                                            <p:fltVal val="0"/>
                                          </p:val>
                                        </p:tav>
                                      </p:tavLst>
                                    </p:anim>
                                    <p:animEffect transition="in" filter="fade">
                                      <p:cBhvr>
                                        <p:cTn id="57" dur="1000"/>
                                        <p:tgtEl>
                                          <p:spTgt spid="123"/>
                                        </p:tgtEl>
                                      </p:cBhvr>
                                    </p:animEffect>
                                  </p:childTnLst>
                                </p:cTn>
                              </p:par>
                            </p:childTnLst>
                          </p:cTn>
                        </p:par>
                      </p:childTnLst>
                    </p:cTn>
                  </p:par>
                </p:childTnLst>
              </p:cTn>
              <p:nextCondLst>
                <p:cond evt="onClick" delay="0">
                  <p:tgtEl>
                    <p:spTgt spid="7"/>
                  </p:tgtEl>
                </p:cond>
              </p:nextCondLst>
            </p:seq>
            <p:seq concurrent="1" nextAc="seek">
              <p:cTn id="58" restart="whenNotActive" fill="hold" evtFilter="cancelBubble" nodeType="interactiveSeq">
                <p:stCondLst>
                  <p:cond evt="onClick" delay="0">
                    <p:tgtEl>
                      <p:spTgt spid="6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65"/>
                                        </p:tgtEl>
                                      </p:cBhvr>
                                    </p:animEffect>
                                    <p:anim calcmode="lin" valueType="num">
                                      <p:cBhvr>
                                        <p:cTn id="63"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65"/>
                                        </p:tgtEl>
                                        <p:attrNameLst>
                                          <p:attrName>ppt_h</p:attrName>
                                        </p:attrNameLst>
                                      </p:cBhvr>
                                      <p:tavLst>
                                        <p:tav tm="0">
                                          <p:val>
                                            <p:strVal val="ppt_h"/>
                                          </p:val>
                                        </p:tav>
                                        <p:tav tm="100000">
                                          <p:val>
                                            <p:strVal val="ppt_h"/>
                                          </p:val>
                                        </p:tav>
                                      </p:tavLst>
                                    </p:anim>
                                    <p:set>
                                      <p:cBhvr>
                                        <p:cTn id="65" dur="1" fill="hold">
                                          <p:stCondLst>
                                            <p:cond delay="1999"/>
                                          </p:stCondLst>
                                        </p:cTn>
                                        <p:tgtEl>
                                          <p:spTgt spid="6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49"/>
                                        </p:tgtEl>
                                        <p:attrNameLst>
                                          <p:attrName>style.visibility</p:attrName>
                                        </p:attrNameLst>
                                      </p:cBhvr>
                                      <p:to>
                                        <p:strVal val="visible"/>
                                      </p:to>
                                    </p:set>
                                    <p:anim calcmode="lin" valueType="num">
                                      <p:cBhvr>
                                        <p:cTn id="68" dur="1000" fill="hold"/>
                                        <p:tgtEl>
                                          <p:spTgt spid="149"/>
                                        </p:tgtEl>
                                        <p:attrNameLst>
                                          <p:attrName>ppt_w</p:attrName>
                                        </p:attrNameLst>
                                      </p:cBhvr>
                                      <p:tavLst>
                                        <p:tav tm="0">
                                          <p:val>
                                            <p:fltVal val="0"/>
                                          </p:val>
                                        </p:tav>
                                        <p:tav tm="100000">
                                          <p:val>
                                            <p:strVal val="#ppt_w"/>
                                          </p:val>
                                        </p:tav>
                                      </p:tavLst>
                                    </p:anim>
                                    <p:anim calcmode="lin" valueType="num">
                                      <p:cBhvr>
                                        <p:cTn id="69" dur="1000" fill="hold"/>
                                        <p:tgtEl>
                                          <p:spTgt spid="149"/>
                                        </p:tgtEl>
                                        <p:attrNameLst>
                                          <p:attrName>ppt_h</p:attrName>
                                        </p:attrNameLst>
                                      </p:cBhvr>
                                      <p:tavLst>
                                        <p:tav tm="0">
                                          <p:val>
                                            <p:fltVal val="0"/>
                                          </p:val>
                                        </p:tav>
                                        <p:tav tm="100000">
                                          <p:val>
                                            <p:strVal val="#ppt_h"/>
                                          </p:val>
                                        </p:tav>
                                      </p:tavLst>
                                    </p:anim>
                                    <p:anim calcmode="lin" valueType="num">
                                      <p:cBhvr>
                                        <p:cTn id="70" dur="1000" fill="hold"/>
                                        <p:tgtEl>
                                          <p:spTgt spid="149"/>
                                        </p:tgtEl>
                                        <p:attrNameLst>
                                          <p:attrName>style.rotation</p:attrName>
                                        </p:attrNameLst>
                                      </p:cBhvr>
                                      <p:tavLst>
                                        <p:tav tm="0">
                                          <p:val>
                                            <p:fltVal val="90"/>
                                          </p:val>
                                        </p:tav>
                                        <p:tav tm="100000">
                                          <p:val>
                                            <p:fltVal val="0"/>
                                          </p:val>
                                        </p:tav>
                                      </p:tavLst>
                                    </p:anim>
                                    <p:animEffect transition="in" filter="fade">
                                      <p:cBhvr>
                                        <p:cTn id="71" dur="1000"/>
                                        <p:tgtEl>
                                          <p:spTgt spid="149"/>
                                        </p:tgtEl>
                                      </p:cBhvr>
                                    </p:animEffect>
                                  </p:childTnLst>
                                </p:cTn>
                              </p:par>
                            </p:childTnLst>
                          </p:cTn>
                        </p:par>
                      </p:childTnLst>
                    </p:cTn>
                  </p:par>
                </p:childTnLst>
              </p:cTn>
              <p:nextCondLst>
                <p:cond evt="onClick" delay="0">
                  <p:tgtEl>
                    <p:spTgt spid="65"/>
                  </p:tgtEl>
                </p:cond>
              </p:nextCondLst>
            </p:seq>
            <p:seq concurrent="1" nextAc="seek">
              <p:cTn id="72" restart="whenNotActive" fill="hold" evtFilter="cancelBubble" nodeType="interactiveSeq">
                <p:stCondLst>
                  <p:cond evt="onClick" delay="0">
                    <p:tgtEl>
                      <p:spTgt spid="15"/>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5"/>
                                        </p:tgtEl>
                                      </p:cBhvr>
                                    </p:animEffect>
                                    <p:anim calcmode="lin" valueType="num">
                                      <p:cBhvr>
                                        <p:cTn id="77"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5"/>
                                        </p:tgtEl>
                                        <p:attrNameLst>
                                          <p:attrName>ppt_h</p:attrName>
                                        </p:attrNameLst>
                                      </p:cBhvr>
                                      <p:tavLst>
                                        <p:tav tm="0">
                                          <p:val>
                                            <p:strVal val="ppt_h"/>
                                          </p:val>
                                        </p:tav>
                                        <p:tav tm="100000">
                                          <p:val>
                                            <p:strVal val="ppt_h"/>
                                          </p:val>
                                        </p:tav>
                                      </p:tavLst>
                                    </p:anim>
                                    <p:set>
                                      <p:cBhvr>
                                        <p:cTn id="79" dur="1" fill="hold">
                                          <p:stCondLst>
                                            <p:cond delay="1999"/>
                                          </p:stCondLst>
                                        </p:cTn>
                                        <p:tgtEl>
                                          <p:spTgt spid="15"/>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0"/>
                                        </p:tgtEl>
                                        <p:attrNameLst>
                                          <p:attrName>style.visibility</p:attrName>
                                        </p:attrNameLst>
                                      </p:cBhvr>
                                      <p:to>
                                        <p:strVal val="visible"/>
                                      </p:to>
                                    </p:set>
                                    <p:anim calcmode="lin" valueType="num">
                                      <p:cBhvr>
                                        <p:cTn id="82" dur="1000" fill="hold"/>
                                        <p:tgtEl>
                                          <p:spTgt spid="150"/>
                                        </p:tgtEl>
                                        <p:attrNameLst>
                                          <p:attrName>ppt_w</p:attrName>
                                        </p:attrNameLst>
                                      </p:cBhvr>
                                      <p:tavLst>
                                        <p:tav tm="0">
                                          <p:val>
                                            <p:fltVal val="0"/>
                                          </p:val>
                                        </p:tav>
                                        <p:tav tm="100000">
                                          <p:val>
                                            <p:strVal val="#ppt_w"/>
                                          </p:val>
                                        </p:tav>
                                      </p:tavLst>
                                    </p:anim>
                                    <p:anim calcmode="lin" valueType="num">
                                      <p:cBhvr>
                                        <p:cTn id="83" dur="1000" fill="hold"/>
                                        <p:tgtEl>
                                          <p:spTgt spid="150"/>
                                        </p:tgtEl>
                                        <p:attrNameLst>
                                          <p:attrName>ppt_h</p:attrName>
                                        </p:attrNameLst>
                                      </p:cBhvr>
                                      <p:tavLst>
                                        <p:tav tm="0">
                                          <p:val>
                                            <p:fltVal val="0"/>
                                          </p:val>
                                        </p:tav>
                                        <p:tav tm="100000">
                                          <p:val>
                                            <p:strVal val="#ppt_h"/>
                                          </p:val>
                                        </p:tav>
                                      </p:tavLst>
                                    </p:anim>
                                    <p:anim calcmode="lin" valueType="num">
                                      <p:cBhvr>
                                        <p:cTn id="84" dur="1000" fill="hold"/>
                                        <p:tgtEl>
                                          <p:spTgt spid="150"/>
                                        </p:tgtEl>
                                        <p:attrNameLst>
                                          <p:attrName>style.rotation</p:attrName>
                                        </p:attrNameLst>
                                      </p:cBhvr>
                                      <p:tavLst>
                                        <p:tav tm="0">
                                          <p:val>
                                            <p:fltVal val="90"/>
                                          </p:val>
                                        </p:tav>
                                        <p:tav tm="100000">
                                          <p:val>
                                            <p:fltVal val="0"/>
                                          </p:val>
                                        </p:tav>
                                      </p:tavLst>
                                    </p:anim>
                                    <p:animEffect transition="in" filter="fade">
                                      <p:cBhvr>
                                        <p:cTn id="85" dur="1000"/>
                                        <p:tgtEl>
                                          <p:spTgt spid="150"/>
                                        </p:tgtEl>
                                      </p:cBhvr>
                                    </p:animEffect>
                                  </p:childTnLst>
                                </p:cTn>
                              </p:par>
                            </p:childTnLst>
                          </p:cTn>
                        </p:par>
                      </p:childTnLst>
                    </p:cTn>
                  </p:par>
                </p:childTnLst>
              </p:cTn>
              <p:nextCondLst>
                <p:cond evt="onClick" delay="0">
                  <p:tgtEl>
                    <p:spTgt spid="15"/>
                  </p:tgtEl>
                </p:cond>
              </p:nextCondLst>
            </p:seq>
            <p:seq concurrent="1" nextAc="seek">
              <p:cTn id="86" restart="whenNotActive" fill="hold" evtFilter="cancelBubble" nodeType="interactiveSeq">
                <p:stCondLst>
                  <p:cond evt="onClick" delay="0">
                    <p:tgtEl>
                      <p:spTgt spid="131"/>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131"/>
                                        </p:tgtEl>
                                      </p:cBhvr>
                                    </p:animEffect>
                                    <p:anim calcmode="lin" valueType="num">
                                      <p:cBhvr>
                                        <p:cTn id="91"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131"/>
                                        </p:tgtEl>
                                        <p:attrNameLst>
                                          <p:attrName>ppt_h</p:attrName>
                                        </p:attrNameLst>
                                      </p:cBhvr>
                                      <p:tavLst>
                                        <p:tav tm="0">
                                          <p:val>
                                            <p:strVal val="ppt_h"/>
                                          </p:val>
                                        </p:tav>
                                        <p:tav tm="100000">
                                          <p:val>
                                            <p:strVal val="ppt_h"/>
                                          </p:val>
                                        </p:tav>
                                      </p:tavLst>
                                    </p:anim>
                                    <p:set>
                                      <p:cBhvr>
                                        <p:cTn id="93" dur="1" fill="hold">
                                          <p:stCondLst>
                                            <p:cond delay="1999"/>
                                          </p:stCondLst>
                                        </p:cTn>
                                        <p:tgtEl>
                                          <p:spTgt spid="131"/>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1"/>
                                        </p:tgtEl>
                                        <p:attrNameLst>
                                          <p:attrName>style.visibility</p:attrName>
                                        </p:attrNameLst>
                                      </p:cBhvr>
                                      <p:to>
                                        <p:strVal val="visible"/>
                                      </p:to>
                                    </p:set>
                                    <p:anim calcmode="lin" valueType="num">
                                      <p:cBhvr>
                                        <p:cTn id="96" dur="1000" fill="hold"/>
                                        <p:tgtEl>
                                          <p:spTgt spid="151"/>
                                        </p:tgtEl>
                                        <p:attrNameLst>
                                          <p:attrName>ppt_w</p:attrName>
                                        </p:attrNameLst>
                                      </p:cBhvr>
                                      <p:tavLst>
                                        <p:tav tm="0">
                                          <p:val>
                                            <p:fltVal val="0"/>
                                          </p:val>
                                        </p:tav>
                                        <p:tav tm="100000">
                                          <p:val>
                                            <p:strVal val="#ppt_w"/>
                                          </p:val>
                                        </p:tav>
                                      </p:tavLst>
                                    </p:anim>
                                    <p:anim calcmode="lin" valueType="num">
                                      <p:cBhvr>
                                        <p:cTn id="97" dur="1000" fill="hold"/>
                                        <p:tgtEl>
                                          <p:spTgt spid="151"/>
                                        </p:tgtEl>
                                        <p:attrNameLst>
                                          <p:attrName>ppt_h</p:attrName>
                                        </p:attrNameLst>
                                      </p:cBhvr>
                                      <p:tavLst>
                                        <p:tav tm="0">
                                          <p:val>
                                            <p:fltVal val="0"/>
                                          </p:val>
                                        </p:tav>
                                        <p:tav tm="100000">
                                          <p:val>
                                            <p:strVal val="#ppt_h"/>
                                          </p:val>
                                        </p:tav>
                                      </p:tavLst>
                                    </p:anim>
                                    <p:anim calcmode="lin" valueType="num">
                                      <p:cBhvr>
                                        <p:cTn id="98" dur="1000" fill="hold"/>
                                        <p:tgtEl>
                                          <p:spTgt spid="151"/>
                                        </p:tgtEl>
                                        <p:attrNameLst>
                                          <p:attrName>style.rotation</p:attrName>
                                        </p:attrNameLst>
                                      </p:cBhvr>
                                      <p:tavLst>
                                        <p:tav tm="0">
                                          <p:val>
                                            <p:fltVal val="90"/>
                                          </p:val>
                                        </p:tav>
                                        <p:tav tm="100000">
                                          <p:val>
                                            <p:fltVal val="0"/>
                                          </p:val>
                                        </p:tav>
                                      </p:tavLst>
                                    </p:anim>
                                    <p:animEffect transition="in" filter="fade">
                                      <p:cBhvr>
                                        <p:cTn id="99" dur="1000"/>
                                        <p:tgtEl>
                                          <p:spTgt spid="151"/>
                                        </p:tgtEl>
                                      </p:cBhvr>
                                    </p:animEffect>
                                  </p:childTnLst>
                                </p:cTn>
                              </p:par>
                            </p:childTnLst>
                          </p:cTn>
                        </p:par>
                      </p:childTnLst>
                    </p:cTn>
                  </p:par>
                </p:childTnLst>
              </p:cTn>
              <p:nextCondLst>
                <p:cond evt="onClick" delay="0">
                  <p:tgtEl>
                    <p:spTgt spid="131"/>
                  </p:tgtEl>
                </p:cond>
              </p:nextCondLst>
            </p:seq>
            <p:seq concurrent="1" nextAc="seek">
              <p:cTn id="100" restart="whenNotActive" fill="hold" evtFilter="cancelBubble" nodeType="interactiveSeq">
                <p:stCondLst>
                  <p:cond evt="onClick" delay="0">
                    <p:tgtEl>
                      <p:spTgt spid="3"/>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3"/>
                                        </p:tgtEl>
                                      </p:cBhvr>
                                      <p:by x="150000" y="150000"/>
                                    </p:animScale>
                                  </p:childTnLst>
                                </p:cTn>
                              </p:par>
                            </p:childTnLst>
                          </p:cTn>
                        </p:par>
                      </p:childTnLst>
                    </p:cTn>
                  </p:par>
                </p:childTnLst>
              </p:cTn>
              <p:nextCondLst>
                <p:cond evt="onClick" delay="0">
                  <p:tgtEl>
                    <p:spTgt spid="3"/>
                  </p:tgtEl>
                </p:cond>
              </p:nextCondLst>
            </p:seq>
          </p:childTnLst>
        </p:cTn>
      </p:par>
    </p:tnLst>
    <p:bldLst>
      <p:bldP spid="8" grpId="0"/>
      <p:bldP spid="120" grpId="0"/>
      <p:bldP spid="122" grpId="0"/>
      <p:bldP spid="123" grpId="0"/>
      <p:bldP spid="149" grpId="0"/>
      <p:bldP spid="150" grpId="0"/>
      <p:bldP spid="15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e</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36202217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7"/>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7"/>
                                        </p:tgtEl>
                                      </p:cBhvr>
                                    </p:animEffect>
                                    <p:anim calcmode="lin" valueType="num">
                                      <p:cBhvr>
                                        <p:cTn id="35"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7"/>
                                        </p:tgtEl>
                                        <p:attrNameLst>
                                          <p:attrName>ppt_h</p:attrName>
                                        </p:attrNameLst>
                                      </p:cBhvr>
                                      <p:tavLst>
                                        <p:tav tm="0">
                                          <p:val>
                                            <p:strVal val="ppt_h"/>
                                          </p:val>
                                        </p:tav>
                                        <p:tav tm="100000">
                                          <p:val>
                                            <p:strVal val="ppt_h"/>
                                          </p:val>
                                        </p:tav>
                                      </p:tavLst>
                                    </p:anim>
                                    <p:set>
                                      <p:cBhvr>
                                        <p:cTn id="37" dur="1" fill="hold">
                                          <p:stCondLst>
                                            <p:cond delay="1999"/>
                                          </p:stCondLst>
                                        </p:cTn>
                                        <p:tgtEl>
                                          <p:spTgt spid="7"/>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3"/>
                                        </p:tgtEl>
                                        <p:attrNameLst>
                                          <p:attrName>style.visibility</p:attrName>
                                        </p:attrNameLst>
                                      </p:cBhvr>
                                      <p:to>
                                        <p:strVal val="visible"/>
                                      </p:to>
                                    </p:set>
                                    <p:anim calcmode="lin" valueType="num">
                                      <p:cBhvr>
                                        <p:cTn id="40" dur="1000" fill="hold"/>
                                        <p:tgtEl>
                                          <p:spTgt spid="123"/>
                                        </p:tgtEl>
                                        <p:attrNameLst>
                                          <p:attrName>ppt_w</p:attrName>
                                        </p:attrNameLst>
                                      </p:cBhvr>
                                      <p:tavLst>
                                        <p:tav tm="0">
                                          <p:val>
                                            <p:fltVal val="0"/>
                                          </p:val>
                                        </p:tav>
                                        <p:tav tm="100000">
                                          <p:val>
                                            <p:strVal val="#ppt_w"/>
                                          </p:val>
                                        </p:tav>
                                      </p:tavLst>
                                    </p:anim>
                                    <p:anim calcmode="lin" valueType="num">
                                      <p:cBhvr>
                                        <p:cTn id="41" dur="1000" fill="hold"/>
                                        <p:tgtEl>
                                          <p:spTgt spid="123"/>
                                        </p:tgtEl>
                                        <p:attrNameLst>
                                          <p:attrName>ppt_h</p:attrName>
                                        </p:attrNameLst>
                                      </p:cBhvr>
                                      <p:tavLst>
                                        <p:tav tm="0">
                                          <p:val>
                                            <p:fltVal val="0"/>
                                          </p:val>
                                        </p:tav>
                                        <p:tav tm="100000">
                                          <p:val>
                                            <p:strVal val="#ppt_h"/>
                                          </p:val>
                                        </p:tav>
                                      </p:tavLst>
                                    </p:anim>
                                    <p:anim calcmode="lin" valueType="num">
                                      <p:cBhvr>
                                        <p:cTn id="42" dur="1000" fill="hold"/>
                                        <p:tgtEl>
                                          <p:spTgt spid="123"/>
                                        </p:tgtEl>
                                        <p:attrNameLst>
                                          <p:attrName>style.rotation</p:attrName>
                                        </p:attrNameLst>
                                      </p:cBhvr>
                                      <p:tavLst>
                                        <p:tav tm="0">
                                          <p:val>
                                            <p:fltVal val="90"/>
                                          </p:val>
                                        </p:tav>
                                        <p:tav tm="100000">
                                          <p:val>
                                            <p:fltVal val="0"/>
                                          </p:val>
                                        </p:tav>
                                      </p:tavLst>
                                    </p:anim>
                                    <p:animEffect transition="in" filter="fade">
                                      <p:cBhvr>
                                        <p:cTn id="43" dur="1000"/>
                                        <p:tgtEl>
                                          <p:spTgt spid="123"/>
                                        </p:tgtEl>
                                      </p:cBhvr>
                                    </p:animEffect>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65"/>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65"/>
                                        </p:tgtEl>
                                      </p:cBhvr>
                                    </p:animEffect>
                                    <p:anim calcmode="lin" valueType="num">
                                      <p:cBhvr>
                                        <p:cTn id="49"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65"/>
                                        </p:tgtEl>
                                        <p:attrNameLst>
                                          <p:attrName>ppt_h</p:attrName>
                                        </p:attrNameLst>
                                      </p:cBhvr>
                                      <p:tavLst>
                                        <p:tav tm="0">
                                          <p:val>
                                            <p:strVal val="ppt_h"/>
                                          </p:val>
                                        </p:tav>
                                        <p:tav tm="100000">
                                          <p:val>
                                            <p:strVal val="ppt_h"/>
                                          </p:val>
                                        </p:tav>
                                      </p:tavLst>
                                    </p:anim>
                                    <p:set>
                                      <p:cBhvr>
                                        <p:cTn id="51" dur="1" fill="hold">
                                          <p:stCondLst>
                                            <p:cond delay="1999"/>
                                          </p:stCondLst>
                                        </p:cTn>
                                        <p:tgtEl>
                                          <p:spTgt spid="65"/>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49"/>
                                        </p:tgtEl>
                                        <p:attrNameLst>
                                          <p:attrName>style.visibility</p:attrName>
                                        </p:attrNameLst>
                                      </p:cBhvr>
                                      <p:to>
                                        <p:strVal val="visible"/>
                                      </p:to>
                                    </p:set>
                                    <p:anim calcmode="lin" valueType="num">
                                      <p:cBhvr>
                                        <p:cTn id="54" dur="1000" fill="hold"/>
                                        <p:tgtEl>
                                          <p:spTgt spid="149"/>
                                        </p:tgtEl>
                                        <p:attrNameLst>
                                          <p:attrName>ppt_w</p:attrName>
                                        </p:attrNameLst>
                                      </p:cBhvr>
                                      <p:tavLst>
                                        <p:tav tm="0">
                                          <p:val>
                                            <p:fltVal val="0"/>
                                          </p:val>
                                        </p:tav>
                                        <p:tav tm="100000">
                                          <p:val>
                                            <p:strVal val="#ppt_w"/>
                                          </p:val>
                                        </p:tav>
                                      </p:tavLst>
                                    </p:anim>
                                    <p:anim calcmode="lin" valueType="num">
                                      <p:cBhvr>
                                        <p:cTn id="55" dur="1000" fill="hold"/>
                                        <p:tgtEl>
                                          <p:spTgt spid="149"/>
                                        </p:tgtEl>
                                        <p:attrNameLst>
                                          <p:attrName>ppt_h</p:attrName>
                                        </p:attrNameLst>
                                      </p:cBhvr>
                                      <p:tavLst>
                                        <p:tav tm="0">
                                          <p:val>
                                            <p:fltVal val="0"/>
                                          </p:val>
                                        </p:tav>
                                        <p:tav tm="100000">
                                          <p:val>
                                            <p:strVal val="#ppt_h"/>
                                          </p:val>
                                        </p:tav>
                                      </p:tavLst>
                                    </p:anim>
                                    <p:anim calcmode="lin" valueType="num">
                                      <p:cBhvr>
                                        <p:cTn id="56" dur="1000" fill="hold"/>
                                        <p:tgtEl>
                                          <p:spTgt spid="149"/>
                                        </p:tgtEl>
                                        <p:attrNameLst>
                                          <p:attrName>style.rotation</p:attrName>
                                        </p:attrNameLst>
                                      </p:cBhvr>
                                      <p:tavLst>
                                        <p:tav tm="0">
                                          <p:val>
                                            <p:fltVal val="90"/>
                                          </p:val>
                                        </p:tav>
                                        <p:tav tm="100000">
                                          <p:val>
                                            <p:fltVal val="0"/>
                                          </p:val>
                                        </p:tav>
                                      </p:tavLst>
                                    </p:anim>
                                    <p:animEffect transition="in" filter="fade">
                                      <p:cBhvr>
                                        <p:cTn id="57" dur="1000"/>
                                        <p:tgtEl>
                                          <p:spTgt spid="149"/>
                                        </p:tgtEl>
                                      </p:cBhvr>
                                    </p:animEffect>
                                  </p:childTnLst>
                                </p:cTn>
                              </p:par>
                            </p:childTnLst>
                          </p:cTn>
                        </p:par>
                      </p:childTnLst>
                    </p:cTn>
                  </p:par>
                </p:childTnLst>
              </p:cTn>
              <p:nextCondLst>
                <p:cond evt="onClick" delay="0">
                  <p:tgtEl>
                    <p:spTgt spid="65"/>
                  </p:tgtEl>
                </p:cond>
              </p:nextCondLst>
            </p:seq>
            <p:seq concurrent="1" nextAc="seek">
              <p:cTn id="58" restart="whenNotActive" fill="hold" evtFilter="cancelBubble" nodeType="interactiveSeq">
                <p:stCondLst>
                  <p:cond evt="onClick" delay="0">
                    <p:tgtEl>
                      <p:spTgt spid="1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15"/>
                                        </p:tgtEl>
                                      </p:cBhvr>
                                    </p:animEffect>
                                    <p:anim calcmode="lin" valueType="num">
                                      <p:cBhvr>
                                        <p:cTn id="63"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5"/>
                                        </p:tgtEl>
                                        <p:attrNameLst>
                                          <p:attrName>ppt_h</p:attrName>
                                        </p:attrNameLst>
                                      </p:cBhvr>
                                      <p:tavLst>
                                        <p:tav tm="0">
                                          <p:val>
                                            <p:strVal val="ppt_h"/>
                                          </p:val>
                                        </p:tav>
                                        <p:tav tm="100000">
                                          <p:val>
                                            <p:strVal val="ppt_h"/>
                                          </p:val>
                                        </p:tav>
                                      </p:tavLst>
                                    </p:anim>
                                    <p:set>
                                      <p:cBhvr>
                                        <p:cTn id="65" dur="1" fill="hold">
                                          <p:stCondLst>
                                            <p:cond delay="1999"/>
                                          </p:stCondLst>
                                        </p:cTn>
                                        <p:tgtEl>
                                          <p:spTgt spid="1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50"/>
                                        </p:tgtEl>
                                        <p:attrNameLst>
                                          <p:attrName>style.visibility</p:attrName>
                                        </p:attrNameLst>
                                      </p:cBhvr>
                                      <p:to>
                                        <p:strVal val="visible"/>
                                      </p:to>
                                    </p:set>
                                    <p:anim calcmode="lin" valueType="num">
                                      <p:cBhvr>
                                        <p:cTn id="68" dur="1000" fill="hold"/>
                                        <p:tgtEl>
                                          <p:spTgt spid="150"/>
                                        </p:tgtEl>
                                        <p:attrNameLst>
                                          <p:attrName>ppt_w</p:attrName>
                                        </p:attrNameLst>
                                      </p:cBhvr>
                                      <p:tavLst>
                                        <p:tav tm="0">
                                          <p:val>
                                            <p:fltVal val="0"/>
                                          </p:val>
                                        </p:tav>
                                        <p:tav tm="100000">
                                          <p:val>
                                            <p:strVal val="#ppt_w"/>
                                          </p:val>
                                        </p:tav>
                                      </p:tavLst>
                                    </p:anim>
                                    <p:anim calcmode="lin" valueType="num">
                                      <p:cBhvr>
                                        <p:cTn id="69" dur="1000" fill="hold"/>
                                        <p:tgtEl>
                                          <p:spTgt spid="150"/>
                                        </p:tgtEl>
                                        <p:attrNameLst>
                                          <p:attrName>ppt_h</p:attrName>
                                        </p:attrNameLst>
                                      </p:cBhvr>
                                      <p:tavLst>
                                        <p:tav tm="0">
                                          <p:val>
                                            <p:fltVal val="0"/>
                                          </p:val>
                                        </p:tav>
                                        <p:tav tm="100000">
                                          <p:val>
                                            <p:strVal val="#ppt_h"/>
                                          </p:val>
                                        </p:tav>
                                      </p:tavLst>
                                    </p:anim>
                                    <p:anim calcmode="lin" valueType="num">
                                      <p:cBhvr>
                                        <p:cTn id="70" dur="1000" fill="hold"/>
                                        <p:tgtEl>
                                          <p:spTgt spid="150"/>
                                        </p:tgtEl>
                                        <p:attrNameLst>
                                          <p:attrName>style.rotation</p:attrName>
                                        </p:attrNameLst>
                                      </p:cBhvr>
                                      <p:tavLst>
                                        <p:tav tm="0">
                                          <p:val>
                                            <p:fltVal val="90"/>
                                          </p:val>
                                        </p:tav>
                                        <p:tav tm="100000">
                                          <p:val>
                                            <p:fltVal val="0"/>
                                          </p:val>
                                        </p:tav>
                                      </p:tavLst>
                                    </p:anim>
                                    <p:animEffect transition="in" filter="fade">
                                      <p:cBhvr>
                                        <p:cTn id="71" dur="1000"/>
                                        <p:tgtEl>
                                          <p:spTgt spid="150"/>
                                        </p:tgtEl>
                                      </p:cBhvr>
                                    </p:animEffec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109"/>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109"/>
                                        </p:tgtEl>
                                      </p:cBhvr>
                                      <p:by x="150000" y="150000"/>
                                    </p:animScale>
                                  </p:childTnLst>
                                </p:cTn>
                              </p:par>
                            </p:childTnLst>
                          </p:cTn>
                        </p:par>
                      </p:childTnLst>
                    </p:cTn>
                  </p:par>
                </p:childTnLst>
              </p:cTn>
              <p:nextCondLst>
                <p:cond evt="onClick" delay="0">
                  <p:tgtEl>
                    <p:spTgt spid="109"/>
                  </p:tgtEl>
                </p:cond>
              </p:nextCondLst>
            </p:seq>
          </p:childTnLst>
        </p:cTn>
      </p:par>
    </p:tnLst>
    <p:bldLst>
      <p:bldP spid="8" grpId="0"/>
      <p:bldP spid="120" grpId="0"/>
      <p:bldP spid="123" grpId="0"/>
      <p:bldP spid="149" grpId="0"/>
      <p:bldP spid="150" grpId="0"/>
      <p:bldP spid="151" grpId="0"/>
      <p:bldP spid="15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h</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17171339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109"/>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109"/>
                                        </p:tgtEl>
                                      </p:cBhvr>
                                    </p:animEffect>
                                    <p:anim calcmode="lin" valueType="num">
                                      <p:cBhvr>
                                        <p:cTn id="35"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9"/>
                                        </p:tgtEl>
                                        <p:attrNameLst>
                                          <p:attrName>ppt_h</p:attrName>
                                        </p:attrNameLst>
                                      </p:cBhvr>
                                      <p:tavLst>
                                        <p:tav tm="0">
                                          <p:val>
                                            <p:strVal val="ppt_h"/>
                                          </p:val>
                                        </p:tav>
                                        <p:tav tm="100000">
                                          <p:val>
                                            <p:strVal val="ppt_h"/>
                                          </p:val>
                                        </p:tav>
                                      </p:tavLst>
                                    </p:anim>
                                    <p:set>
                                      <p:cBhvr>
                                        <p:cTn id="37" dur="1" fill="hold">
                                          <p:stCondLst>
                                            <p:cond delay="1999"/>
                                          </p:stCondLst>
                                        </p:cTn>
                                        <p:tgtEl>
                                          <p:spTgt spid="109"/>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1000" fill="hold"/>
                                        <p:tgtEl>
                                          <p:spTgt spid="122"/>
                                        </p:tgtEl>
                                        <p:attrNameLst>
                                          <p:attrName>ppt_w</p:attrName>
                                        </p:attrNameLst>
                                      </p:cBhvr>
                                      <p:tavLst>
                                        <p:tav tm="0">
                                          <p:val>
                                            <p:fltVal val="0"/>
                                          </p:val>
                                        </p:tav>
                                        <p:tav tm="100000">
                                          <p:val>
                                            <p:strVal val="#ppt_w"/>
                                          </p:val>
                                        </p:tav>
                                      </p:tavLst>
                                    </p:anim>
                                    <p:anim calcmode="lin" valueType="num">
                                      <p:cBhvr>
                                        <p:cTn id="41" dur="1000" fill="hold"/>
                                        <p:tgtEl>
                                          <p:spTgt spid="122"/>
                                        </p:tgtEl>
                                        <p:attrNameLst>
                                          <p:attrName>ppt_h</p:attrName>
                                        </p:attrNameLst>
                                      </p:cBhvr>
                                      <p:tavLst>
                                        <p:tav tm="0">
                                          <p:val>
                                            <p:fltVal val="0"/>
                                          </p:val>
                                        </p:tav>
                                        <p:tav tm="100000">
                                          <p:val>
                                            <p:strVal val="#ppt_h"/>
                                          </p:val>
                                        </p:tav>
                                      </p:tavLst>
                                    </p:anim>
                                    <p:anim calcmode="lin" valueType="num">
                                      <p:cBhvr>
                                        <p:cTn id="42" dur="1000" fill="hold"/>
                                        <p:tgtEl>
                                          <p:spTgt spid="122"/>
                                        </p:tgtEl>
                                        <p:attrNameLst>
                                          <p:attrName>style.rotation</p:attrName>
                                        </p:attrNameLst>
                                      </p:cBhvr>
                                      <p:tavLst>
                                        <p:tav tm="0">
                                          <p:val>
                                            <p:fltVal val="90"/>
                                          </p:val>
                                        </p:tav>
                                        <p:tav tm="100000">
                                          <p:val>
                                            <p:fltVal val="0"/>
                                          </p:val>
                                        </p:tav>
                                      </p:tavLst>
                                    </p:anim>
                                    <p:animEffect transition="in" filter="fade">
                                      <p:cBhvr>
                                        <p:cTn id="43" dur="1000"/>
                                        <p:tgtEl>
                                          <p:spTgt spid="122"/>
                                        </p:tgtEl>
                                      </p:cBhvr>
                                    </p:animEffect>
                                  </p:childTnLst>
                                </p:cTn>
                              </p:par>
                            </p:childTnLst>
                          </p:cTn>
                        </p:par>
                      </p:childTnLst>
                    </p:cTn>
                  </p:par>
                </p:childTnLst>
              </p:cTn>
              <p:nextCondLst>
                <p:cond evt="onClick" delay="0">
                  <p:tgtEl>
                    <p:spTgt spid="109"/>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7"/>
                                        </p:tgtEl>
                                      </p:cBhvr>
                                    </p:animEffect>
                                    <p:anim calcmode="lin" valueType="num">
                                      <p:cBhvr>
                                        <p:cTn id="49"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7"/>
                                        </p:tgtEl>
                                        <p:attrNameLst>
                                          <p:attrName>ppt_h</p:attrName>
                                        </p:attrNameLst>
                                      </p:cBhvr>
                                      <p:tavLst>
                                        <p:tav tm="0">
                                          <p:val>
                                            <p:strVal val="ppt_h"/>
                                          </p:val>
                                        </p:tav>
                                        <p:tav tm="100000">
                                          <p:val>
                                            <p:strVal val="ppt_h"/>
                                          </p:val>
                                        </p:tav>
                                      </p:tavLst>
                                    </p:anim>
                                    <p:set>
                                      <p:cBhvr>
                                        <p:cTn id="51" dur="1" fill="hold">
                                          <p:stCondLst>
                                            <p:cond delay="1999"/>
                                          </p:stCondLst>
                                        </p:cTn>
                                        <p:tgtEl>
                                          <p:spTgt spid="7"/>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23"/>
                                        </p:tgtEl>
                                        <p:attrNameLst>
                                          <p:attrName>style.visibility</p:attrName>
                                        </p:attrNameLst>
                                      </p:cBhvr>
                                      <p:to>
                                        <p:strVal val="visible"/>
                                      </p:to>
                                    </p:set>
                                    <p:anim calcmode="lin" valueType="num">
                                      <p:cBhvr>
                                        <p:cTn id="54" dur="1000" fill="hold"/>
                                        <p:tgtEl>
                                          <p:spTgt spid="123"/>
                                        </p:tgtEl>
                                        <p:attrNameLst>
                                          <p:attrName>ppt_w</p:attrName>
                                        </p:attrNameLst>
                                      </p:cBhvr>
                                      <p:tavLst>
                                        <p:tav tm="0">
                                          <p:val>
                                            <p:fltVal val="0"/>
                                          </p:val>
                                        </p:tav>
                                        <p:tav tm="100000">
                                          <p:val>
                                            <p:strVal val="#ppt_w"/>
                                          </p:val>
                                        </p:tav>
                                      </p:tavLst>
                                    </p:anim>
                                    <p:anim calcmode="lin" valueType="num">
                                      <p:cBhvr>
                                        <p:cTn id="55" dur="1000" fill="hold"/>
                                        <p:tgtEl>
                                          <p:spTgt spid="123"/>
                                        </p:tgtEl>
                                        <p:attrNameLst>
                                          <p:attrName>ppt_h</p:attrName>
                                        </p:attrNameLst>
                                      </p:cBhvr>
                                      <p:tavLst>
                                        <p:tav tm="0">
                                          <p:val>
                                            <p:fltVal val="0"/>
                                          </p:val>
                                        </p:tav>
                                        <p:tav tm="100000">
                                          <p:val>
                                            <p:strVal val="#ppt_h"/>
                                          </p:val>
                                        </p:tav>
                                      </p:tavLst>
                                    </p:anim>
                                    <p:anim calcmode="lin" valueType="num">
                                      <p:cBhvr>
                                        <p:cTn id="56" dur="1000" fill="hold"/>
                                        <p:tgtEl>
                                          <p:spTgt spid="123"/>
                                        </p:tgtEl>
                                        <p:attrNameLst>
                                          <p:attrName>style.rotation</p:attrName>
                                        </p:attrNameLst>
                                      </p:cBhvr>
                                      <p:tavLst>
                                        <p:tav tm="0">
                                          <p:val>
                                            <p:fltVal val="90"/>
                                          </p:val>
                                        </p:tav>
                                        <p:tav tm="100000">
                                          <p:val>
                                            <p:fltVal val="0"/>
                                          </p:val>
                                        </p:tav>
                                      </p:tavLst>
                                    </p:anim>
                                    <p:animEffect transition="in" filter="fade">
                                      <p:cBhvr>
                                        <p:cTn id="57" dur="1000"/>
                                        <p:tgtEl>
                                          <p:spTgt spid="123"/>
                                        </p:tgtEl>
                                      </p:cBhvr>
                                    </p:animEffect>
                                  </p:childTnLst>
                                </p:cTn>
                              </p:par>
                            </p:childTnLst>
                          </p:cTn>
                        </p:par>
                      </p:childTnLst>
                    </p:cTn>
                  </p:par>
                </p:childTnLst>
              </p:cTn>
              <p:nextCondLst>
                <p:cond evt="onClick" delay="0">
                  <p:tgtEl>
                    <p:spTgt spid="7"/>
                  </p:tgtEl>
                </p:cond>
              </p:nextCondLst>
            </p:seq>
            <p:seq concurrent="1" nextAc="seek">
              <p:cTn id="58" restart="whenNotActive" fill="hold" evtFilter="cancelBubble" nodeType="interactiveSeq">
                <p:stCondLst>
                  <p:cond evt="onClick" delay="0">
                    <p:tgtEl>
                      <p:spTgt spid="6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65"/>
                                        </p:tgtEl>
                                      </p:cBhvr>
                                    </p:animEffect>
                                    <p:anim calcmode="lin" valueType="num">
                                      <p:cBhvr>
                                        <p:cTn id="63"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65"/>
                                        </p:tgtEl>
                                        <p:attrNameLst>
                                          <p:attrName>ppt_h</p:attrName>
                                        </p:attrNameLst>
                                      </p:cBhvr>
                                      <p:tavLst>
                                        <p:tav tm="0">
                                          <p:val>
                                            <p:strVal val="ppt_h"/>
                                          </p:val>
                                        </p:tav>
                                        <p:tav tm="100000">
                                          <p:val>
                                            <p:strVal val="ppt_h"/>
                                          </p:val>
                                        </p:tav>
                                      </p:tavLst>
                                    </p:anim>
                                    <p:set>
                                      <p:cBhvr>
                                        <p:cTn id="65" dur="1" fill="hold">
                                          <p:stCondLst>
                                            <p:cond delay="1999"/>
                                          </p:stCondLst>
                                        </p:cTn>
                                        <p:tgtEl>
                                          <p:spTgt spid="6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49"/>
                                        </p:tgtEl>
                                        <p:attrNameLst>
                                          <p:attrName>style.visibility</p:attrName>
                                        </p:attrNameLst>
                                      </p:cBhvr>
                                      <p:to>
                                        <p:strVal val="visible"/>
                                      </p:to>
                                    </p:set>
                                    <p:anim calcmode="lin" valueType="num">
                                      <p:cBhvr>
                                        <p:cTn id="68" dur="1000" fill="hold"/>
                                        <p:tgtEl>
                                          <p:spTgt spid="149"/>
                                        </p:tgtEl>
                                        <p:attrNameLst>
                                          <p:attrName>ppt_w</p:attrName>
                                        </p:attrNameLst>
                                      </p:cBhvr>
                                      <p:tavLst>
                                        <p:tav tm="0">
                                          <p:val>
                                            <p:fltVal val="0"/>
                                          </p:val>
                                        </p:tav>
                                        <p:tav tm="100000">
                                          <p:val>
                                            <p:strVal val="#ppt_w"/>
                                          </p:val>
                                        </p:tav>
                                      </p:tavLst>
                                    </p:anim>
                                    <p:anim calcmode="lin" valueType="num">
                                      <p:cBhvr>
                                        <p:cTn id="69" dur="1000" fill="hold"/>
                                        <p:tgtEl>
                                          <p:spTgt spid="149"/>
                                        </p:tgtEl>
                                        <p:attrNameLst>
                                          <p:attrName>ppt_h</p:attrName>
                                        </p:attrNameLst>
                                      </p:cBhvr>
                                      <p:tavLst>
                                        <p:tav tm="0">
                                          <p:val>
                                            <p:fltVal val="0"/>
                                          </p:val>
                                        </p:tav>
                                        <p:tav tm="100000">
                                          <p:val>
                                            <p:strVal val="#ppt_h"/>
                                          </p:val>
                                        </p:tav>
                                      </p:tavLst>
                                    </p:anim>
                                    <p:anim calcmode="lin" valueType="num">
                                      <p:cBhvr>
                                        <p:cTn id="70" dur="1000" fill="hold"/>
                                        <p:tgtEl>
                                          <p:spTgt spid="149"/>
                                        </p:tgtEl>
                                        <p:attrNameLst>
                                          <p:attrName>style.rotation</p:attrName>
                                        </p:attrNameLst>
                                      </p:cBhvr>
                                      <p:tavLst>
                                        <p:tav tm="0">
                                          <p:val>
                                            <p:fltVal val="90"/>
                                          </p:val>
                                        </p:tav>
                                        <p:tav tm="100000">
                                          <p:val>
                                            <p:fltVal val="0"/>
                                          </p:val>
                                        </p:tav>
                                      </p:tavLst>
                                    </p:anim>
                                    <p:animEffect transition="in" filter="fade">
                                      <p:cBhvr>
                                        <p:cTn id="71" dur="1000"/>
                                        <p:tgtEl>
                                          <p:spTgt spid="149"/>
                                        </p:tgtEl>
                                      </p:cBhvr>
                                    </p:animEffect>
                                  </p:childTnLst>
                                </p:cTn>
                              </p:par>
                            </p:childTnLst>
                          </p:cTn>
                        </p:par>
                      </p:childTnLst>
                    </p:cTn>
                  </p:par>
                </p:childTnLst>
              </p:cTn>
              <p:nextCondLst>
                <p:cond evt="onClick" delay="0">
                  <p:tgtEl>
                    <p:spTgt spid="65"/>
                  </p:tgtEl>
                </p:cond>
              </p:nextCondLst>
            </p:seq>
            <p:seq concurrent="1" nextAc="seek">
              <p:cTn id="72" restart="whenNotActive" fill="hold" evtFilter="cancelBubble" nodeType="interactiveSeq">
                <p:stCondLst>
                  <p:cond evt="onClick" delay="0">
                    <p:tgtEl>
                      <p:spTgt spid="15"/>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5"/>
                                        </p:tgtEl>
                                      </p:cBhvr>
                                    </p:animEffect>
                                    <p:anim calcmode="lin" valueType="num">
                                      <p:cBhvr>
                                        <p:cTn id="77"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5"/>
                                        </p:tgtEl>
                                        <p:attrNameLst>
                                          <p:attrName>ppt_h</p:attrName>
                                        </p:attrNameLst>
                                      </p:cBhvr>
                                      <p:tavLst>
                                        <p:tav tm="0">
                                          <p:val>
                                            <p:strVal val="ppt_h"/>
                                          </p:val>
                                        </p:tav>
                                        <p:tav tm="100000">
                                          <p:val>
                                            <p:strVal val="ppt_h"/>
                                          </p:val>
                                        </p:tav>
                                      </p:tavLst>
                                    </p:anim>
                                    <p:set>
                                      <p:cBhvr>
                                        <p:cTn id="79" dur="1" fill="hold">
                                          <p:stCondLst>
                                            <p:cond delay="1999"/>
                                          </p:stCondLst>
                                        </p:cTn>
                                        <p:tgtEl>
                                          <p:spTgt spid="15"/>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0"/>
                                        </p:tgtEl>
                                        <p:attrNameLst>
                                          <p:attrName>style.visibility</p:attrName>
                                        </p:attrNameLst>
                                      </p:cBhvr>
                                      <p:to>
                                        <p:strVal val="visible"/>
                                      </p:to>
                                    </p:set>
                                    <p:anim calcmode="lin" valueType="num">
                                      <p:cBhvr>
                                        <p:cTn id="82" dur="1000" fill="hold"/>
                                        <p:tgtEl>
                                          <p:spTgt spid="150"/>
                                        </p:tgtEl>
                                        <p:attrNameLst>
                                          <p:attrName>ppt_w</p:attrName>
                                        </p:attrNameLst>
                                      </p:cBhvr>
                                      <p:tavLst>
                                        <p:tav tm="0">
                                          <p:val>
                                            <p:fltVal val="0"/>
                                          </p:val>
                                        </p:tav>
                                        <p:tav tm="100000">
                                          <p:val>
                                            <p:strVal val="#ppt_w"/>
                                          </p:val>
                                        </p:tav>
                                      </p:tavLst>
                                    </p:anim>
                                    <p:anim calcmode="lin" valueType="num">
                                      <p:cBhvr>
                                        <p:cTn id="83" dur="1000" fill="hold"/>
                                        <p:tgtEl>
                                          <p:spTgt spid="150"/>
                                        </p:tgtEl>
                                        <p:attrNameLst>
                                          <p:attrName>ppt_h</p:attrName>
                                        </p:attrNameLst>
                                      </p:cBhvr>
                                      <p:tavLst>
                                        <p:tav tm="0">
                                          <p:val>
                                            <p:fltVal val="0"/>
                                          </p:val>
                                        </p:tav>
                                        <p:tav tm="100000">
                                          <p:val>
                                            <p:strVal val="#ppt_h"/>
                                          </p:val>
                                        </p:tav>
                                      </p:tavLst>
                                    </p:anim>
                                    <p:anim calcmode="lin" valueType="num">
                                      <p:cBhvr>
                                        <p:cTn id="84" dur="1000" fill="hold"/>
                                        <p:tgtEl>
                                          <p:spTgt spid="150"/>
                                        </p:tgtEl>
                                        <p:attrNameLst>
                                          <p:attrName>style.rotation</p:attrName>
                                        </p:attrNameLst>
                                      </p:cBhvr>
                                      <p:tavLst>
                                        <p:tav tm="0">
                                          <p:val>
                                            <p:fltVal val="90"/>
                                          </p:val>
                                        </p:tav>
                                        <p:tav tm="100000">
                                          <p:val>
                                            <p:fltVal val="0"/>
                                          </p:val>
                                        </p:tav>
                                      </p:tavLst>
                                    </p:anim>
                                    <p:animEffect transition="in" filter="fade">
                                      <p:cBhvr>
                                        <p:cTn id="85" dur="1000"/>
                                        <p:tgtEl>
                                          <p:spTgt spid="150"/>
                                        </p:tgtEl>
                                      </p:cBhvr>
                                    </p:animEffect>
                                  </p:childTnLst>
                                </p:cTn>
                              </p:par>
                            </p:childTnLst>
                          </p:cTn>
                        </p:par>
                      </p:childTnLst>
                    </p:cTn>
                  </p:par>
                </p:childTnLst>
              </p:cTn>
              <p:nextCondLst>
                <p:cond evt="onClick" delay="0">
                  <p:tgtEl>
                    <p:spTgt spid="15"/>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131"/>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131"/>
                                        </p:tgtEl>
                                      </p:cBhvr>
                                      <p:by x="150000" y="150000"/>
                                    </p:animScale>
                                  </p:childTnLst>
                                </p:cTn>
                              </p:par>
                            </p:childTnLst>
                          </p:cTn>
                        </p:par>
                      </p:childTnLst>
                    </p:cTn>
                  </p:par>
                </p:childTnLst>
              </p:cTn>
              <p:nextCondLst>
                <p:cond evt="onClick" delay="0">
                  <p:tgtEl>
                    <p:spTgt spid="131"/>
                  </p:tgtEl>
                </p:cond>
              </p:nextCondLst>
            </p:seq>
          </p:childTnLst>
        </p:cTn>
      </p:par>
    </p:tnLst>
    <p:bldLst>
      <p:bldP spid="8" grpId="0"/>
      <p:bldP spid="120" grpId="0"/>
      <p:bldP spid="122" grpId="0"/>
      <p:bldP spid="123" grpId="0"/>
      <p:bldP spid="149" grpId="0"/>
      <p:bldP spid="150" grpId="0"/>
      <p:bldP spid="15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d</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13274953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120"/>
                                        </p:tgtEl>
                                        <p:attrNameLst>
                                          <p:attrName>style.visibility</p:attrName>
                                        </p:attrNameLst>
                                      </p:cBhvr>
                                      <p:to>
                                        <p:strVal val="visible"/>
                                      </p:to>
                                    </p:set>
                                    <p:anim calcmode="lin" valueType="num">
                                      <p:cBhvr>
                                        <p:cTn id="12" dur="1000" fill="hold"/>
                                        <p:tgtEl>
                                          <p:spTgt spid="120"/>
                                        </p:tgtEl>
                                        <p:attrNameLst>
                                          <p:attrName>ppt_w</p:attrName>
                                        </p:attrNameLst>
                                      </p:cBhvr>
                                      <p:tavLst>
                                        <p:tav tm="0">
                                          <p:val>
                                            <p:fltVal val="0"/>
                                          </p:val>
                                        </p:tav>
                                        <p:tav tm="100000">
                                          <p:val>
                                            <p:strVal val="#ppt_w"/>
                                          </p:val>
                                        </p:tav>
                                      </p:tavLst>
                                    </p:anim>
                                    <p:anim calcmode="lin" valueType="num">
                                      <p:cBhvr>
                                        <p:cTn id="13" dur="1000" fill="hold"/>
                                        <p:tgtEl>
                                          <p:spTgt spid="120"/>
                                        </p:tgtEl>
                                        <p:attrNameLst>
                                          <p:attrName>ppt_h</p:attrName>
                                        </p:attrNameLst>
                                      </p:cBhvr>
                                      <p:tavLst>
                                        <p:tav tm="0">
                                          <p:val>
                                            <p:fltVal val="0"/>
                                          </p:val>
                                        </p:tav>
                                        <p:tav tm="100000">
                                          <p:val>
                                            <p:strVal val="#ppt_h"/>
                                          </p:val>
                                        </p:tav>
                                      </p:tavLst>
                                    </p:anim>
                                    <p:anim calcmode="lin" valueType="num">
                                      <p:cBhvr>
                                        <p:cTn id="14" dur="1000" fill="hold"/>
                                        <p:tgtEl>
                                          <p:spTgt spid="120"/>
                                        </p:tgtEl>
                                        <p:attrNameLst>
                                          <p:attrName>style.rotation</p:attrName>
                                        </p:attrNameLst>
                                      </p:cBhvr>
                                      <p:tavLst>
                                        <p:tav tm="0">
                                          <p:val>
                                            <p:fltVal val="90"/>
                                          </p:val>
                                        </p:tav>
                                        <p:tav tm="100000">
                                          <p:val>
                                            <p:fltVal val="0"/>
                                          </p:val>
                                        </p:tav>
                                      </p:tavLst>
                                    </p:anim>
                                    <p:animEffect transition="in" filter="fade">
                                      <p:cBhvr>
                                        <p:cTn id="15" dur="1000"/>
                                        <p:tgtEl>
                                          <p:spTgt spid="120"/>
                                        </p:tgtEl>
                                      </p:cBhvr>
                                    </p:animEffect>
                                  </p:childTnLst>
                                </p:cTn>
                              </p:par>
                            </p:childTnLst>
                          </p:cTn>
                        </p:par>
                      </p:childTnLst>
                    </p:cTn>
                  </p:par>
                </p:childTnLst>
              </p:cTn>
              <p:nextCondLst>
                <p:cond evt="onClick" delay="0">
                  <p:tgtEl>
                    <p:spTgt spid="2"/>
                  </p:tgtEl>
                </p:cond>
              </p:nextCondLst>
            </p:seq>
            <p:seq concurrent="1" nextAc="seek">
              <p:cTn id="16" restart="whenNotActive" fill="hold" evtFilter="cancelBubble" nodeType="interactiveSeq">
                <p:stCondLst>
                  <p:cond evt="onClick" delay="0">
                    <p:tgtEl>
                      <p:spTgt spid="109"/>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109"/>
                                        </p:tgtEl>
                                      </p:cBhvr>
                                    </p:animEffect>
                                    <p:anim calcmode="lin" valueType="num">
                                      <p:cBhvr>
                                        <p:cTn id="21"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09"/>
                                        </p:tgtEl>
                                        <p:attrNameLst>
                                          <p:attrName>ppt_h</p:attrName>
                                        </p:attrNameLst>
                                      </p:cBhvr>
                                      <p:tavLst>
                                        <p:tav tm="0">
                                          <p:val>
                                            <p:strVal val="ppt_h"/>
                                          </p:val>
                                        </p:tav>
                                        <p:tav tm="100000">
                                          <p:val>
                                            <p:strVal val="ppt_h"/>
                                          </p:val>
                                        </p:tav>
                                      </p:tavLst>
                                    </p:anim>
                                    <p:set>
                                      <p:cBhvr>
                                        <p:cTn id="23" dur="1" fill="hold">
                                          <p:stCondLst>
                                            <p:cond delay="1999"/>
                                          </p:stCondLst>
                                        </p:cTn>
                                        <p:tgtEl>
                                          <p:spTgt spid="109"/>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2"/>
                                        </p:tgtEl>
                                        <p:attrNameLst>
                                          <p:attrName>style.visibility</p:attrName>
                                        </p:attrNameLst>
                                      </p:cBhvr>
                                      <p:to>
                                        <p:strVal val="visible"/>
                                      </p:to>
                                    </p:set>
                                    <p:anim calcmode="lin" valueType="num">
                                      <p:cBhvr>
                                        <p:cTn id="26" dur="1000" fill="hold"/>
                                        <p:tgtEl>
                                          <p:spTgt spid="122"/>
                                        </p:tgtEl>
                                        <p:attrNameLst>
                                          <p:attrName>ppt_w</p:attrName>
                                        </p:attrNameLst>
                                      </p:cBhvr>
                                      <p:tavLst>
                                        <p:tav tm="0">
                                          <p:val>
                                            <p:fltVal val="0"/>
                                          </p:val>
                                        </p:tav>
                                        <p:tav tm="100000">
                                          <p:val>
                                            <p:strVal val="#ppt_w"/>
                                          </p:val>
                                        </p:tav>
                                      </p:tavLst>
                                    </p:anim>
                                    <p:anim calcmode="lin" valueType="num">
                                      <p:cBhvr>
                                        <p:cTn id="27" dur="1000" fill="hold"/>
                                        <p:tgtEl>
                                          <p:spTgt spid="122"/>
                                        </p:tgtEl>
                                        <p:attrNameLst>
                                          <p:attrName>ppt_h</p:attrName>
                                        </p:attrNameLst>
                                      </p:cBhvr>
                                      <p:tavLst>
                                        <p:tav tm="0">
                                          <p:val>
                                            <p:fltVal val="0"/>
                                          </p:val>
                                        </p:tav>
                                        <p:tav tm="100000">
                                          <p:val>
                                            <p:strVal val="#ppt_h"/>
                                          </p:val>
                                        </p:tav>
                                      </p:tavLst>
                                    </p:anim>
                                    <p:anim calcmode="lin" valueType="num">
                                      <p:cBhvr>
                                        <p:cTn id="28" dur="1000" fill="hold"/>
                                        <p:tgtEl>
                                          <p:spTgt spid="122"/>
                                        </p:tgtEl>
                                        <p:attrNameLst>
                                          <p:attrName>style.rotation</p:attrName>
                                        </p:attrNameLst>
                                      </p:cBhvr>
                                      <p:tavLst>
                                        <p:tav tm="0">
                                          <p:val>
                                            <p:fltVal val="90"/>
                                          </p:val>
                                        </p:tav>
                                        <p:tav tm="100000">
                                          <p:val>
                                            <p:fltVal val="0"/>
                                          </p:val>
                                        </p:tav>
                                      </p:tavLst>
                                    </p:anim>
                                    <p:animEffect transition="in" filter="fade">
                                      <p:cBhvr>
                                        <p:cTn id="29" dur="1000"/>
                                        <p:tgtEl>
                                          <p:spTgt spid="122"/>
                                        </p:tgtEl>
                                      </p:cBhvr>
                                    </p:animEffect>
                                  </p:childTnLst>
                                </p:cTn>
                              </p:par>
                            </p:childTnLst>
                          </p:cTn>
                        </p:par>
                      </p:childTnLst>
                    </p:cTn>
                  </p:par>
                </p:childTnLst>
              </p:cTn>
              <p:nextCondLst>
                <p:cond evt="onClick" delay="0">
                  <p:tgtEl>
                    <p:spTgt spid="109"/>
                  </p:tgtEl>
                </p:cond>
              </p:nextCondLst>
            </p:seq>
            <p:seq concurrent="1" nextAc="seek">
              <p:cTn id="30" restart="whenNotActive" fill="hold" evtFilter="cancelBubble" nodeType="interactiveSeq">
                <p:stCondLst>
                  <p:cond evt="onClick" delay="0">
                    <p:tgtEl>
                      <p:spTgt spid="7"/>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7"/>
                                        </p:tgtEl>
                                      </p:cBhvr>
                                    </p:animEffect>
                                    <p:anim calcmode="lin" valueType="num">
                                      <p:cBhvr>
                                        <p:cTn id="35"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7"/>
                                        </p:tgtEl>
                                        <p:attrNameLst>
                                          <p:attrName>ppt_h</p:attrName>
                                        </p:attrNameLst>
                                      </p:cBhvr>
                                      <p:tavLst>
                                        <p:tav tm="0">
                                          <p:val>
                                            <p:strVal val="ppt_h"/>
                                          </p:val>
                                        </p:tav>
                                        <p:tav tm="100000">
                                          <p:val>
                                            <p:strVal val="ppt_h"/>
                                          </p:val>
                                        </p:tav>
                                      </p:tavLst>
                                    </p:anim>
                                    <p:set>
                                      <p:cBhvr>
                                        <p:cTn id="37" dur="1" fill="hold">
                                          <p:stCondLst>
                                            <p:cond delay="1999"/>
                                          </p:stCondLst>
                                        </p:cTn>
                                        <p:tgtEl>
                                          <p:spTgt spid="7"/>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3"/>
                                        </p:tgtEl>
                                        <p:attrNameLst>
                                          <p:attrName>style.visibility</p:attrName>
                                        </p:attrNameLst>
                                      </p:cBhvr>
                                      <p:to>
                                        <p:strVal val="visible"/>
                                      </p:to>
                                    </p:set>
                                    <p:anim calcmode="lin" valueType="num">
                                      <p:cBhvr>
                                        <p:cTn id="40" dur="1000" fill="hold"/>
                                        <p:tgtEl>
                                          <p:spTgt spid="123"/>
                                        </p:tgtEl>
                                        <p:attrNameLst>
                                          <p:attrName>ppt_w</p:attrName>
                                        </p:attrNameLst>
                                      </p:cBhvr>
                                      <p:tavLst>
                                        <p:tav tm="0">
                                          <p:val>
                                            <p:fltVal val="0"/>
                                          </p:val>
                                        </p:tav>
                                        <p:tav tm="100000">
                                          <p:val>
                                            <p:strVal val="#ppt_w"/>
                                          </p:val>
                                        </p:tav>
                                      </p:tavLst>
                                    </p:anim>
                                    <p:anim calcmode="lin" valueType="num">
                                      <p:cBhvr>
                                        <p:cTn id="41" dur="1000" fill="hold"/>
                                        <p:tgtEl>
                                          <p:spTgt spid="123"/>
                                        </p:tgtEl>
                                        <p:attrNameLst>
                                          <p:attrName>ppt_h</p:attrName>
                                        </p:attrNameLst>
                                      </p:cBhvr>
                                      <p:tavLst>
                                        <p:tav tm="0">
                                          <p:val>
                                            <p:fltVal val="0"/>
                                          </p:val>
                                        </p:tav>
                                        <p:tav tm="100000">
                                          <p:val>
                                            <p:strVal val="#ppt_h"/>
                                          </p:val>
                                        </p:tav>
                                      </p:tavLst>
                                    </p:anim>
                                    <p:anim calcmode="lin" valueType="num">
                                      <p:cBhvr>
                                        <p:cTn id="42" dur="1000" fill="hold"/>
                                        <p:tgtEl>
                                          <p:spTgt spid="123"/>
                                        </p:tgtEl>
                                        <p:attrNameLst>
                                          <p:attrName>style.rotation</p:attrName>
                                        </p:attrNameLst>
                                      </p:cBhvr>
                                      <p:tavLst>
                                        <p:tav tm="0">
                                          <p:val>
                                            <p:fltVal val="90"/>
                                          </p:val>
                                        </p:tav>
                                        <p:tav tm="100000">
                                          <p:val>
                                            <p:fltVal val="0"/>
                                          </p:val>
                                        </p:tav>
                                      </p:tavLst>
                                    </p:anim>
                                    <p:animEffect transition="in" filter="fade">
                                      <p:cBhvr>
                                        <p:cTn id="43" dur="1000"/>
                                        <p:tgtEl>
                                          <p:spTgt spid="123"/>
                                        </p:tgtEl>
                                      </p:cBhvr>
                                    </p:animEffect>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65"/>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65"/>
                                        </p:tgtEl>
                                      </p:cBhvr>
                                    </p:animEffect>
                                    <p:anim calcmode="lin" valueType="num">
                                      <p:cBhvr>
                                        <p:cTn id="49"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65"/>
                                        </p:tgtEl>
                                        <p:attrNameLst>
                                          <p:attrName>ppt_h</p:attrName>
                                        </p:attrNameLst>
                                      </p:cBhvr>
                                      <p:tavLst>
                                        <p:tav tm="0">
                                          <p:val>
                                            <p:strVal val="ppt_h"/>
                                          </p:val>
                                        </p:tav>
                                        <p:tav tm="100000">
                                          <p:val>
                                            <p:strVal val="ppt_h"/>
                                          </p:val>
                                        </p:tav>
                                      </p:tavLst>
                                    </p:anim>
                                    <p:set>
                                      <p:cBhvr>
                                        <p:cTn id="51" dur="1" fill="hold">
                                          <p:stCondLst>
                                            <p:cond delay="1999"/>
                                          </p:stCondLst>
                                        </p:cTn>
                                        <p:tgtEl>
                                          <p:spTgt spid="65"/>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49"/>
                                        </p:tgtEl>
                                        <p:attrNameLst>
                                          <p:attrName>style.visibility</p:attrName>
                                        </p:attrNameLst>
                                      </p:cBhvr>
                                      <p:to>
                                        <p:strVal val="visible"/>
                                      </p:to>
                                    </p:set>
                                    <p:anim calcmode="lin" valueType="num">
                                      <p:cBhvr>
                                        <p:cTn id="54" dur="1000" fill="hold"/>
                                        <p:tgtEl>
                                          <p:spTgt spid="149"/>
                                        </p:tgtEl>
                                        <p:attrNameLst>
                                          <p:attrName>ppt_w</p:attrName>
                                        </p:attrNameLst>
                                      </p:cBhvr>
                                      <p:tavLst>
                                        <p:tav tm="0">
                                          <p:val>
                                            <p:fltVal val="0"/>
                                          </p:val>
                                        </p:tav>
                                        <p:tav tm="100000">
                                          <p:val>
                                            <p:strVal val="#ppt_w"/>
                                          </p:val>
                                        </p:tav>
                                      </p:tavLst>
                                    </p:anim>
                                    <p:anim calcmode="lin" valueType="num">
                                      <p:cBhvr>
                                        <p:cTn id="55" dur="1000" fill="hold"/>
                                        <p:tgtEl>
                                          <p:spTgt spid="149"/>
                                        </p:tgtEl>
                                        <p:attrNameLst>
                                          <p:attrName>ppt_h</p:attrName>
                                        </p:attrNameLst>
                                      </p:cBhvr>
                                      <p:tavLst>
                                        <p:tav tm="0">
                                          <p:val>
                                            <p:fltVal val="0"/>
                                          </p:val>
                                        </p:tav>
                                        <p:tav tm="100000">
                                          <p:val>
                                            <p:strVal val="#ppt_h"/>
                                          </p:val>
                                        </p:tav>
                                      </p:tavLst>
                                    </p:anim>
                                    <p:anim calcmode="lin" valueType="num">
                                      <p:cBhvr>
                                        <p:cTn id="56" dur="1000" fill="hold"/>
                                        <p:tgtEl>
                                          <p:spTgt spid="149"/>
                                        </p:tgtEl>
                                        <p:attrNameLst>
                                          <p:attrName>style.rotation</p:attrName>
                                        </p:attrNameLst>
                                      </p:cBhvr>
                                      <p:tavLst>
                                        <p:tav tm="0">
                                          <p:val>
                                            <p:fltVal val="90"/>
                                          </p:val>
                                        </p:tav>
                                        <p:tav tm="100000">
                                          <p:val>
                                            <p:fltVal val="0"/>
                                          </p:val>
                                        </p:tav>
                                      </p:tavLst>
                                    </p:anim>
                                    <p:animEffect transition="in" filter="fade">
                                      <p:cBhvr>
                                        <p:cTn id="57" dur="1000"/>
                                        <p:tgtEl>
                                          <p:spTgt spid="149"/>
                                        </p:tgtEl>
                                      </p:cBhvr>
                                    </p:animEffect>
                                  </p:childTnLst>
                                </p:cTn>
                              </p:par>
                            </p:childTnLst>
                          </p:cTn>
                        </p:par>
                      </p:childTnLst>
                    </p:cTn>
                  </p:par>
                </p:childTnLst>
              </p:cTn>
              <p:nextCondLst>
                <p:cond evt="onClick" delay="0">
                  <p:tgtEl>
                    <p:spTgt spid="65"/>
                  </p:tgtEl>
                </p:cond>
              </p:nextCondLst>
            </p:seq>
            <p:seq concurrent="1" nextAc="seek">
              <p:cTn id="58" restart="whenNotActive" fill="hold" evtFilter="cancelBubble" nodeType="interactiveSeq">
                <p:stCondLst>
                  <p:cond evt="onClick" delay="0">
                    <p:tgtEl>
                      <p:spTgt spid="1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15"/>
                                        </p:tgtEl>
                                      </p:cBhvr>
                                    </p:animEffect>
                                    <p:anim calcmode="lin" valueType="num">
                                      <p:cBhvr>
                                        <p:cTn id="63"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5"/>
                                        </p:tgtEl>
                                        <p:attrNameLst>
                                          <p:attrName>ppt_h</p:attrName>
                                        </p:attrNameLst>
                                      </p:cBhvr>
                                      <p:tavLst>
                                        <p:tav tm="0">
                                          <p:val>
                                            <p:strVal val="ppt_h"/>
                                          </p:val>
                                        </p:tav>
                                        <p:tav tm="100000">
                                          <p:val>
                                            <p:strVal val="ppt_h"/>
                                          </p:val>
                                        </p:tav>
                                      </p:tavLst>
                                    </p:anim>
                                    <p:set>
                                      <p:cBhvr>
                                        <p:cTn id="65" dur="1" fill="hold">
                                          <p:stCondLst>
                                            <p:cond delay="1999"/>
                                          </p:stCondLst>
                                        </p:cTn>
                                        <p:tgtEl>
                                          <p:spTgt spid="1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50"/>
                                        </p:tgtEl>
                                        <p:attrNameLst>
                                          <p:attrName>style.visibility</p:attrName>
                                        </p:attrNameLst>
                                      </p:cBhvr>
                                      <p:to>
                                        <p:strVal val="visible"/>
                                      </p:to>
                                    </p:set>
                                    <p:anim calcmode="lin" valueType="num">
                                      <p:cBhvr>
                                        <p:cTn id="68" dur="1000" fill="hold"/>
                                        <p:tgtEl>
                                          <p:spTgt spid="150"/>
                                        </p:tgtEl>
                                        <p:attrNameLst>
                                          <p:attrName>ppt_w</p:attrName>
                                        </p:attrNameLst>
                                      </p:cBhvr>
                                      <p:tavLst>
                                        <p:tav tm="0">
                                          <p:val>
                                            <p:fltVal val="0"/>
                                          </p:val>
                                        </p:tav>
                                        <p:tav tm="100000">
                                          <p:val>
                                            <p:strVal val="#ppt_w"/>
                                          </p:val>
                                        </p:tav>
                                      </p:tavLst>
                                    </p:anim>
                                    <p:anim calcmode="lin" valueType="num">
                                      <p:cBhvr>
                                        <p:cTn id="69" dur="1000" fill="hold"/>
                                        <p:tgtEl>
                                          <p:spTgt spid="150"/>
                                        </p:tgtEl>
                                        <p:attrNameLst>
                                          <p:attrName>ppt_h</p:attrName>
                                        </p:attrNameLst>
                                      </p:cBhvr>
                                      <p:tavLst>
                                        <p:tav tm="0">
                                          <p:val>
                                            <p:fltVal val="0"/>
                                          </p:val>
                                        </p:tav>
                                        <p:tav tm="100000">
                                          <p:val>
                                            <p:strVal val="#ppt_h"/>
                                          </p:val>
                                        </p:tav>
                                      </p:tavLst>
                                    </p:anim>
                                    <p:anim calcmode="lin" valueType="num">
                                      <p:cBhvr>
                                        <p:cTn id="70" dur="1000" fill="hold"/>
                                        <p:tgtEl>
                                          <p:spTgt spid="150"/>
                                        </p:tgtEl>
                                        <p:attrNameLst>
                                          <p:attrName>style.rotation</p:attrName>
                                        </p:attrNameLst>
                                      </p:cBhvr>
                                      <p:tavLst>
                                        <p:tav tm="0">
                                          <p:val>
                                            <p:fltVal val="90"/>
                                          </p:val>
                                        </p:tav>
                                        <p:tav tm="100000">
                                          <p:val>
                                            <p:fltVal val="0"/>
                                          </p:val>
                                        </p:tav>
                                      </p:tavLst>
                                    </p:anim>
                                    <p:animEffect transition="in" filter="fade">
                                      <p:cBhvr>
                                        <p:cTn id="71" dur="1000"/>
                                        <p:tgtEl>
                                          <p:spTgt spid="150"/>
                                        </p:tgtEl>
                                      </p:cBhvr>
                                    </p:animEffec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88"/>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88"/>
                                        </p:tgtEl>
                                      </p:cBhvr>
                                      <p:by x="150000" y="150000"/>
                                    </p:animScale>
                                  </p:childTnLst>
                                </p:cTn>
                              </p:par>
                            </p:childTnLst>
                          </p:cTn>
                        </p:par>
                      </p:childTnLst>
                    </p:cTn>
                  </p:par>
                </p:childTnLst>
              </p:cTn>
              <p:nextCondLst>
                <p:cond evt="onClick" delay="0">
                  <p:tgtEl>
                    <p:spTgt spid="88"/>
                  </p:tgtEl>
                </p:cond>
              </p:nextCondLst>
            </p:seq>
          </p:childTnLst>
        </p:cTn>
      </p:par>
    </p:tnLst>
    <p:bldLst>
      <p:bldP spid="120" grpId="0"/>
      <p:bldP spid="122" grpId="0"/>
      <p:bldP spid="123" grpId="0"/>
      <p:bldP spid="149" grpId="0"/>
      <p:bldP spid="150" grpId="0"/>
      <p:bldP spid="151" grpId="0"/>
      <p:bldP spid="15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c</a:t>
            </a:r>
            <a:r>
              <a:rPr lang="cs-CZ" sz="1800" dirty="0"/>
              <a:t>2</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19887359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109"/>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109"/>
                                        </p:tgtEl>
                                      </p:cBhvr>
                                    </p:animEffect>
                                    <p:anim calcmode="lin" valueType="num">
                                      <p:cBhvr>
                                        <p:cTn id="21"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09"/>
                                        </p:tgtEl>
                                        <p:attrNameLst>
                                          <p:attrName>ppt_h</p:attrName>
                                        </p:attrNameLst>
                                      </p:cBhvr>
                                      <p:tavLst>
                                        <p:tav tm="0">
                                          <p:val>
                                            <p:strVal val="ppt_h"/>
                                          </p:val>
                                        </p:tav>
                                        <p:tav tm="100000">
                                          <p:val>
                                            <p:strVal val="ppt_h"/>
                                          </p:val>
                                        </p:tav>
                                      </p:tavLst>
                                    </p:anim>
                                    <p:set>
                                      <p:cBhvr>
                                        <p:cTn id="23" dur="1" fill="hold">
                                          <p:stCondLst>
                                            <p:cond delay="1999"/>
                                          </p:stCondLst>
                                        </p:cTn>
                                        <p:tgtEl>
                                          <p:spTgt spid="109"/>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2"/>
                                        </p:tgtEl>
                                        <p:attrNameLst>
                                          <p:attrName>style.visibility</p:attrName>
                                        </p:attrNameLst>
                                      </p:cBhvr>
                                      <p:to>
                                        <p:strVal val="visible"/>
                                      </p:to>
                                    </p:set>
                                    <p:anim calcmode="lin" valueType="num">
                                      <p:cBhvr>
                                        <p:cTn id="26" dur="1000" fill="hold"/>
                                        <p:tgtEl>
                                          <p:spTgt spid="122"/>
                                        </p:tgtEl>
                                        <p:attrNameLst>
                                          <p:attrName>ppt_w</p:attrName>
                                        </p:attrNameLst>
                                      </p:cBhvr>
                                      <p:tavLst>
                                        <p:tav tm="0">
                                          <p:val>
                                            <p:fltVal val="0"/>
                                          </p:val>
                                        </p:tav>
                                        <p:tav tm="100000">
                                          <p:val>
                                            <p:strVal val="#ppt_w"/>
                                          </p:val>
                                        </p:tav>
                                      </p:tavLst>
                                    </p:anim>
                                    <p:anim calcmode="lin" valueType="num">
                                      <p:cBhvr>
                                        <p:cTn id="27" dur="1000" fill="hold"/>
                                        <p:tgtEl>
                                          <p:spTgt spid="122"/>
                                        </p:tgtEl>
                                        <p:attrNameLst>
                                          <p:attrName>ppt_h</p:attrName>
                                        </p:attrNameLst>
                                      </p:cBhvr>
                                      <p:tavLst>
                                        <p:tav tm="0">
                                          <p:val>
                                            <p:fltVal val="0"/>
                                          </p:val>
                                        </p:tav>
                                        <p:tav tm="100000">
                                          <p:val>
                                            <p:strVal val="#ppt_h"/>
                                          </p:val>
                                        </p:tav>
                                      </p:tavLst>
                                    </p:anim>
                                    <p:anim calcmode="lin" valueType="num">
                                      <p:cBhvr>
                                        <p:cTn id="28" dur="1000" fill="hold"/>
                                        <p:tgtEl>
                                          <p:spTgt spid="122"/>
                                        </p:tgtEl>
                                        <p:attrNameLst>
                                          <p:attrName>style.rotation</p:attrName>
                                        </p:attrNameLst>
                                      </p:cBhvr>
                                      <p:tavLst>
                                        <p:tav tm="0">
                                          <p:val>
                                            <p:fltVal val="90"/>
                                          </p:val>
                                        </p:tav>
                                        <p:tav tm="100000">
                                          <p:val>
                                            <p:fltVal val="0"/>
                                          </p:val>
                                        </p:tav>
                                      </p:tavLst>
                                    </p:anim>
                                    <p:animEffect transition="in" filter="fade">
                                      <p:cBhvr>
                                        <p:cTn id="29" dur="1000"/>
                                        <p:tgtEl>
                                          <p:spTgt spid="122"/>
                                        </p:tgtEl>
                                      </p:cBhvr>
                                    </p:animEffect>
                                  </p:childTnLst>
                                </p:cTn>
                              </p:par>
                            </p:childTnLst>
                          </p:cTn>
                        </p:par>
                      </p:childTnLst>
                    </p:cTn>
                  </p:par>
                </p:childTnLst>
              </p:cTn>
              <p:nextCondLst>
                <p:cond evt="onClick" delay="0">
                  <p:tgtEl>
                    <p:spTgt spid="109"/>
                  </p:tgtEl>
                </p:cond>
              </p:nextCondLst>
            </p:seq>
            <p:seq concurrent="1" nextAc="seek">
              <p:cTn id="30" restart="whenNotActive" fill="hold" evtFilter="cancelBubble" nodeType="interactiveSeq">
                <p:stCondLst>
                  <p:cond evt="onClick" delay="0">
                    <p:tgtEl>
                      <p:spTgt spid="7"/>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7"/>
                                        </p:tgtEl>
                                      </p:cBhvr>
                                    </p:animEffect>
                                    <p:anim calcmode="lin" valueType="num">
                                      <p:cBhvr>
                                        <p:cTn id="35"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7"/>
                                        </p:tgtEl>
                                        <p:attrNameLst>
                                          <p:attrName>ppt_h</p:attrName>
                                        </p:attrNameLst>
                                      </p:cBhvr>
                                      <p:tavLst>
                                        <p:tav tm="0">
                                          <p:val>
                                            <p:strVal val="ppt_h"/>
                                          </p:val>
                                        </p:tav>
                                        <p:tav tm="100000">
                                          <p:val>
                                            <p:strVal val="ppt_h"/>
                                          </p:val>
                                        </p:tav>
                                      </p:tavLst>
                                    </p:anim>
                                    <p:set>
                                      <p:cBhvr>
                                        <p:cTn id="37" dur="1" fill="hold">
                                          <p:stCondLst>
                                            <p:cond delay="1999"/>
                                          </p:stCondLst>
                                        </p:cTn>
                                        <p:tgtEl>
                                          <p:spTgt spid="7"/>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3"/>
                                        </p:tgtEl>
                                        <p:attrNameLst>
                                          <p:attrName>style.visibility</p:attrName>
                                        </p:attrNameLst>
                                      </p:cBhvr>
                                      <p:to>
                                        <p:strVal val="visible"/>
                                      </p:to>
                                    </p:set>
                                    <p:anim calcmode="lin" valueType="num">
                                      <p:cBhvr>
                                        <p:cTn id="40" dur="1000" fill="hold"/>
                                        <p:tgtEl>
                                          <p:spTgt spid="123"/>
                                        </p:tgtEl>
                                        <p:attrNameLst>
                                          <p:attrName>ppt_w</p:attrName>
                                        </p:attrNameLst>
                                      </p:cBhvr>
                                      <p:tavLst>
                                        <p:tav tm="0">
                                          <p:val>
                                            <p:fltVal val="0"/>
                                          </p:val>
                                        </p:tav>
                                        <p:tav tm="100000">
                                          <p:val>
                                            <p:strVal val="#ppt_w"/>
                                          </p:val>
                                        </p:tav>
                                      </p:tavLst>
                                    </p:anim>
                                    <p:anim calcmode="lin" valueType="num">
                                      <p:cBhvr>
                                        <p:cTn id="41" dur="1000" fill="hold"/>
                                        <p:tgtEl>
                                          <p:spTgt spid="123"/>
                                        </p:tgtEl>
                                        <p:attrNameLst>
                                          <p:attrName>ppt_h</p:attrName>
                                        </p:attrNameLst>
                                      </p:cBhvr>
                                      <p:tavLst>
                                        <p:tav tm="0">
                                          <p:val>
                                            <p:fltVal val="0"/>
                                          </p:val>
                                        </p:tav>
                                        <p:tav tm="100000">
                                          <p:val>
                                            <p:strVal val="#ppt_h"/>
                                          </p:val>
                                        </p:tav>
                                      </p:tavLst>
                                    </p:anim>
                                    <p:anim calcmode="lin" valueType="num">
                                      <p:cBhvr>
                                        <p:cTn id="42" dur="1000" fill="hold"/>
                                        <p:tgtEl>
                                          <p:spTgt spid="123"/>
                                        </p:tgtEl>
                                        <p:attrNameLst>
                                          <p:attrName>style.rotation</p:attrName>
                                        </p:attrNameLst>
                                      </p:cBhvr>
                                      <p:tavLst>
                                        <p:tav tm="0">
                                          <p:val>
                                            <p:fltVal val="90"/>
                                          </p:val>
                                        </p:tav>
                                        <p:tav tm="100000">
                                          <p:val>
                                            <p:fltVal val="0"/>
                                          </p:val>
                                        </p:tav>
                                      </p:tavLst>
                                    </p:anim>
                                    <p:animEffect transition="in" filter="fade">
                                      <p:cBhvr>
                                        <p:cTn id="43" dur="1000"/>
                                        <p:tgtEl>
                                          <p:spTgt spid="123"/>
                                        </p:tgtEl>
                                      </p:cBhvr>
                                    </p:animEffect>
                                  </p:childTnLst>
                                </p:cTn>
                              </p:par>
                            </p:childTnLst>
                          </p:cTn>
                        </p:par>
                      </p:childTnLst>
                    </p:cTn>
                  </p:par>
                </p:childTnLst>
              </p:cTn>
              <p:nextCondLst>
                <p:cond evt="onClick" delay="0">
                  <p:tgtEl>
                    <p:spTgt spid="7"/>
                  </p:tgtEl>
                </p:cond>
              </p:nextCondLst>
            </p:seq>
            <p:seq concurrent="1" nextAc="seek">
              <p:cTn id="44" restart="whenNotActive" fill="hold" evtFilter="cancelBubble" nodeType="interactiveSeq">
                <p:stCondLst>
                  <p:cond evt="onClick" delay="0">
                    <p:tgtEl>
                      <p:spTgt spid="65"/>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65"/>
                                        </p:tgtEl>
                                      </p:cBhvr>
                                    </p:animEffect>
                                    <p:anim calcmode="lin" valueType="num">
                                      <p:cBhvr>
                                        <p:cTn id="49"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65"/>
                                        </p:tgtEl>
                                        <p:attrNameLst>
                                          <p:attrName>ppt_h</p:attrName>
                                        </p:attrNameLst>
                                      </p:cBhvr>
                                      <p:tavLst>
                                        <p:tav tm="0">
                                          <p:val>
                                            <p:strVal val="ppt_h"/>
                                          </p:val>
                                        </p:tav>
                                        <p:tav tm="100000">
                                          <p:val>
                                            <p:strVal val="ppt_h"/>
                                          </p:val>
                                        </p:tav>
                                      </p:tavLst>
                                    </p:anim>
                                    <p:set>
                                      <p:cBhvr>
                                        <p:cTn id="51" dur="1" fill="hold">
                                          <p:stCondLst>
                                            <p:cond delay="1999"/>
                                          </p:stCondLst>
                                        </p:cTn>
                                        <p:tgtEl>
                                          <p:spTgt spid="65"/>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49"/>
                                        </p:tgtEl>
                                        <p:attrNameLst>
                                          <p:attrName>style.visibility</p:attrName>
                                        </p:attrNameLst>
                                      </p:cBhvr>
                                      <p:to>
                                        <p:strVal val="visible"/>
                                      </p:to>
                                    </p:set>
                                    <p:anim calcmode="lin" valueType="num">
                                      <p:cBhvr>
                                        <p:cTn id="54" dur="1000" fill="hold"/>
                                        <p:tgtEl>
                                          <p:spTgt spid="149"/>
                                        </p:tgtEl>
                                        <p:attrNameLst>
                                          <p:attrName>ppt_w</p:attrName>
                                        </p:attrNameLst>
                                      </p:cBhvr>
                                      <p:tavLst>
                                        <p:tav tm="0">
                                          <p:val>
                                            <p:fltVal val="0"/>
                                          </p:val>
                                        </p:tav>
                                        <p:tav tm="100000">
                                          <p:val>
                                            <p:strVal val="#ppt_w"/>
                                          </p:val>
                                        </p:tav>
                                      </p:tavLst>
                                    </p:anim>
                                    <p:anim calcmode="lin" valueType="num">
                                      <p:cBhvr>
                                        <p:cTn id="55" dur="1000" fill="hold"/>
                                        <p:tgtEl>
                                          <p:spTgt spid="149"/>
                                        </p:tgtEl>
                                        <p:attrNameLst>
                                          <p:attrName>ppt_h</p:attrName>
                                        </p:attrNameLst>
                                      </p:cBhvr>
                                      <p:tavLst>
                                        <p:tav tm="0">
                                          <p:val>
                                            <p:fltVal val="0"/>
                                          </p:val>
                                        </p:tav>
                                        <p:tav tm="100000">
                                          <p:val>
                                            <p:strVal val="#ppt_h"/>
                                          </p:val>
                                        </p:tav>
                                      </p:tavLst>
                                    </p:anim>
                                    <p:anim calcmode="lin" valueType="num">
                                      <p:cBhvr>
                                        <p:cTn id="56" dur="1000" fill="hold"/>
                                        <p:tgtEl>
                                          <p:spTgt spid="149"/>
                                        </p:tgtEl>
                                        <p:attrNameLst>
                                          <p:attrName>style.rotation</p:attrName>
                                        </p:attrNameLst>
                                      </p:cBhvr>
                                      <p:tavLst>
                                        <p:tav tm="0">
                                          <p:val>
                                            <p:fltVal val="90"/>
                                          </p:val>
                                        </p:tav>
                                        <p:tav tm="100000">
                                          <p:val>
                                            <p:fltVal val="0"/>
                                          </p:val>
                                        </p:tav>
                                      </p:tavLst>
                                    </p:anim>
                                    <p:animEffect transition="in" filter="fade">
                                      <p:cBhvr>
                                        <p:cTn id="57" dur="1000"/>
                                        <p:tgtEl>
                                          <p:spTgt spid="149"/>
                                        </p:tgtEl>
                                      </p:cBhvr>
                                    </p:animEffect>
                                  </p:childTnLst>
                                </p:cTn>
                              </p:par>
                            </p:childTnLst>
                          </p:cTn>
                        </p:par>
                      </p:childTnLst>
                    </p:cTn>
                  </p:par>
                </p:childTnLst>
              </p:cTn>
              <p:nextCondLst>
                <p:cond evt="onClick" delay="0">
                  <p:tgtEl>
                    <p:spTgt spid="65"/>
                  </p:tgtEl>
                </p:cond>
              </p:nextCondLst>
            </p:seq>
            <p:seq concurrent="1" nextAc="seek">
              <p:cTn id="58" restart="whenNotActive" fill="hold" evtFilter="cancelBubble" nodeType="interactiveSeq">
                <p:stCondLst>
                  <p:cond evt="onClick" delay="0">
                    <p:tgtEl>
                      <p:spTgt spid="1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15"/>
                                        </p:tgtEl>
                                      </p:cBhvr>
                                    </p:animEffect>
                                    <p:anim calcmode="lin" valueType="num">
                                      <p:cBhvr>
                                        <p:cTn id="63"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5"/>
                                        </p:tgtEl>
                                        <p:attrNameLst>
                                          <p:attrName>ppt_h</p:attrName>
                                        </p:attrNameLst>
                                      </p:cBhvr>
                                      <p:tavLst>
                                        <p:tav tm="0">
                                          <p:val>
                                            <p:strVal val="ppt_h"/>
                                          </p:val>
                                        </p:tav>
                                        <p:tav tm="100000">
                                          <p:val>
                                            <p:strVal val="ppt_h"/>
                                          </p:val>
                                        </p:tav>
                                      </p:tavLst>
                                    </p:anim>
                                    <p:set>
                                      <p:cBhvr>
                                        <p:cTn id="65" dur="1" fill="hold">
                                          <p:stCondLst>
                                            <p:cond delay="1999"/>
                                          </p:stCondLst>
                                        </p:cTn>
                                        <p:tgtEl>
                                          <p:spTgt spid="1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50"/>
                                        </p:tgtEl>
                                        <p:attrNameLst>
                                          <p:attrName>style.visibility</p:attrName>
                                        </p:attrNameLst>
                                      </p:cBhvr>
                                      <p:to>
                                        <p:strVal val="visible"/>
                                      </p:to>
                                    </p:set>
                                    <p:anim calcmode="lin" valueType="num">
                                      <p:cBhvr>
                                        <p:cTn id="68" dur="1000" fill="hold"/>
                                        <p:tgtEl>
                                          <p:spTgt spid="150"/>
                                        </p:tgtEl>
                                        <p:attrNameLst>
                                          <p:attrName>ppt_w</p:attrName>
                                        </p:attrNameLst>
                                      </p:cBhvr>
                                      <p:tavLst>
                                        <p:tav tm="0">
                                          <p:val>
                                            <p:fltVal val="0"/>
                                          </p:val>
                                        </p:tav>
                                        <p:tav tm="100000">
                                          <p:val>
                                            <p:strVal val="#ppt_w"/>
                                          </p:val>
                                        </p:tav>
                                      </p:tavLst>
                                    </p:anim>
                                    <p:anim calcmode="lin" valueType="num">
                                      <p:cBhvr>
                                        <p:cTn id="69" dur="1000" fill="hold"/>
                                        <p:tgtEl>
                                          <p:spTgt spid="150"/>
                                        </p:tgtEl>
                                        <p:attrNameLst>
                                          <p:attrName>ppt_h</p:attrName>
                                        </p:attrNameLst>
                                      </p:cBhvr>
                                      <p:tavLst>
                                        <p:tav tm="0">
                                          <p:val>
                                            <p:fltVal val="0"/>
                                          </p:val>
                                        </p:tav>
                                        <p:tav tm="100000">
                                          <p:val>
                                            <p:strVal val="#ppt_h"/>
                                          </p:val>
                                        </p:tav>
                                      </p:tavLst>
                                    </p:anim>
                                    <p:anim calcmode="lin" valueType="num">
                                      <p:cBhvr>
                                        <p:cTn id="70" dur="1000" fill="hold"/>
                                        <p:tgtEl>
                                          <p:spTgt spid="150"/>
                                        </p:tgtEl>
                                        <p:attrNameLst>
                                          <p:attrName>style.rotation</p:attrName>
                                        </p:attrNameLst>
                                      </p:cBhvr>
                                      <p:tavLst>
                                        <p:tav tm="0">
                                          <p:val>
                                            <p:fltVal val="90"/>
                                          </p:val>
                                        </p:tav>
                                        <p:tav tm="100000">
                                          <p:val>
                                            <p:fltVal val="0"/>
                                          </p:val>
                                        </p:tav>
                                      </p:tavLst>
                                    </p:anim>
                                    <p:animEffect transition="in" filter="fade">
                                      <p:cBhvr>
                                        <p:cTn id="71" dur="1000"/>
                                        <p:tgtEl>
                                          <p:spTgt spid="150"/>
                                        </p:tgtEl>
                                      </p:cBhvr>
                                    </p:animEffec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2"/>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2"/>
                                        </p:tgtEl>
                                      </p:cBhvr>
                                      <p:by x="150000" y="150000"/>
                                    </p:animScale>
                                  </p:childTnLst>
                                </p:cTn>
                              </p:par>
                            </p:childTnLst>
                          </p:cTn>
                        </p:par>
                      </p:childTnLst>
                    </p:cTn>
                  </p:par>
                </p:childTnLst>
              </p:cTn>
              <p:nextCondLst>
                <p:cond evt="onClick" delay="0">
                  <p:tgtEl>
                    <p:spTgt spid="2"/>
                  </p:tgtEl>
                </p:cond>
              </p:nextCondLst>
            </p:seq>
          </p:childTnLst>
        </p:cTn>
      </p:par>
    </p:tnLst>
    <p:bldLst>
      <p:bldP spid="8" grpId="0"/>
      <p:bldP spid="122" grpId="0"/>
      <p:bldP spid="123" grpId="0"/>
      <p:bldP spid="149" grpId="0"/>
      <p:bldP spid="150" grpId="0"/>
      <p:bldP spid="151" grpId="0"/>
      <p:bldP spid="15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a</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36984489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109"/>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109"/>
                                        </p:tgtEl>
                                      </p:cBhvr>
                                    </p:animEffect>
                                    <p:anim calcmode="lin" valueType="num">
                                      <p:cBhvr>
                                        <p:cTn id="35"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9"/>
                                        </p:tgtEl>
                                        <p:attrNameLst>
                                          <p:attrName>ppt_h</p:attrName>
                                        </p:attrNameLst>
                                      </p:cBhvr>
                                      <p:tavLst>
                                        <p:tav tm="0">
                                          <p:val>
                                            <p:strVal val="ppt_h"/>
                                          </p:val>
                                        </p:tav>
                                        <p:tav tm="100000">
                                          <p:val>
                                            <p:strVal val="ppt_h"/>
                                          </p:val>
                                        </p:tav>
                                      </p:tavLst>
                                    </p:anim>
                                    <p:set>
                                      <p:cBhvr>
                                        <p:cTn id="37" dur="1" fill="hold">
                                          <p:stCondLst>
                                            <p:cond delay="1999"/>
                                          </p:stCondLst>
                                        </p:cTn>
                                        <p:tgtEl>
                                          <p:spTgt spid="109"/>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1000" fill="hold"/>
                                        <p:tgtEl>
                                          <p:spTgt spid="122"/>
                                        </p:tgtEl>
                                        <p:attrNameLst>
                                          <p:attrName>ppt_w</p:attrName>
                                        </p:attrNameLst>
                                      </p:cBhvr>
                                      <p:tavLst>
                                        <p:tav tm="0">
                                          <p:val>
                                            <p:fltVal val="0"/>
                                          </p:val>
                                        </p:tav>
                                        <p:tav tm="100000">
                                          <p:val>
                                            <p:strVal val="#ppt_w"/>
                                          </p:val>
                                        </p:tav>
                                      </p:tavLst>
                                    </p:anim>
                                    <p:anim calcmode="lin" valueType="num">
                                      <p:cBhvr>
                                        <p:cTn id="41" dur="1000" fill="hold"/>
                                        <p:tgtEl>
                                          <p:spTgt spid="122"/>
                                        </p:tgtEl>
                                        <p:attrNameLst>
                                          <p:attrName>ppt_h</p:attrName>
                                        </p:attrNameLst>
                                      </p:cBhvr>
                                      <p:tavLst>
                                        <p:tav tm="0">
                                          <p:val>
                                            <p:fltVal val="0"/>
                                          </p:val>
                                        </p:tav>
                                        <p:tav tm="100000">
                                          <p:val>
                                            <p:strVal val="#ppt_h"/>
                                          </p:val>
                                        </p:tav>
                                      </p:tavLst>
                                    </p:anim>
                                    <p:anim calcmode="lin" valueType="num">
                                      <p:cBhvr>
                                        <p:cTn id="42" dur="1000" fill="hold"/>
                                        <p:tgtEl>
                                          <p:spTgt spid="122"/>
                                        </p:tgtEl>
                                        <p:attrNameLst>
                                          <p:attrName>style.rotation</p:attrName>
                                        </p:attrNameLst>
                                      </p:cBhvr>
                                      <p:tavLst>
                                        <p:tav tm="0">
                                          <p:val>
                                            <p:fltVal val="90"/>
                                          </p:val>
                                        </p:tav>
                                        <p:tav tm="100000">
                                          <p:val>
                                            <p:fltVal val="0"/>
                                          </p:val>
                                        </p:tav>
                                      </p:tavLst>
                                    </p:anim>
                                    <p:animEffect transition="in" filter="fade">
                                      <p:cBhvr>
                                        <p:cTn id="43" dur="1000"/>
                                        <p:tgtEl>
                                          <p:spTgt spid="122"/>
                                        </p:tgtEl>
                                      </p:cBhvr>
                                    </p:animEffect>
                                  </p:childTnLst>
                                </p:cTn>
                              </p:par>
                            </p:childTnLst>
                          </p:cTn>
                        </p:par>
                      </p:childTnLst>
                    </p:cTn>
                  </p:par>
                </p:childTnLst>
              </p:cTn>
              <p:nextCondLst>
                <p:cond evt="onClick" delay="0">
                  <p:tgtEl>
                    <p:spTgt spid="109"/>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7"/>
                                        </p:tgtEl>
                                      </p:cBhvr>
                                    </p:animEffect>
                                    <p:anim calcmode="lin" valueType="num">
                                      <p:cBhvr>
                                        <p:cTn id="49"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7"/>
                                        </p:tgtEl>
                                        <p:attrNameLst>
                                          <p:attrName>ppt_h</p:attrName>
                                        </p:attrNameLst>
                                      </p:cBhvr>
                                      <p:tavLst>
                                        <p:tav tm="0">
                                          <p:val>
                                            <p:strVal val="ppt_h"/>
                                          </p:val>
                                        </p:tav>
                                        <p:tav tm="100000">
                                          <p:val>
                                            <p:strVal val="ppt_h"/>
                                          </p:val>
                                        </p:tav>
                                      </p:tavLst>
                                    </p:anim>
                                    <p:set>
                                      <p:cBhvr>
                                        <p:cTn id="51" dur="1" fill="hold">
                                          <p:stCondLst>
                                            <p:cond delay="1999"/>
                                          </p:stCondLst>
                                        </p:cTn>
                                        <p:tgtEl>
                                          <p:spTgt spid="7"/>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23"/>
                                        </p:tgtEl>
                                        <p:attrNameLst>
                                          <p:attrName>style.visibility</p:attrName>
                                        </p:attrNameLst>
                                      </p:cBhvr>
                                      <p:to>
                                        <p:strVal val="visible"/>
                                      </p:to>
                                    </p:set>
                                    <p:anim calcmode="lin" valueType="num">
                                      <p:cBhvr>
                                        <p:cTn id="54" dur="1000" fill="hold"/>
                                        <p:tgtEl>
                                          <p:spTgt spid="123"/>
                                        </p:tgtEl>
                                        <p:attrNameLst>
                                          <p:attrName>ppt_w</p:attrName>
                                        </p:attrNameLst>
                                      </p:cBhvr>
                                      <p:tavLst>
                                        <p:tav tm="0">
                                          <p:val>
                                            <p:fltVal val="0"/>
                                          </p:val>
                                        </p:tav>
                                        <p:tav tm="100000">
                                          <p:val>
                                            <p:strVal val="#ppt_w"/>
                                          </p:val>
                                        </p:tav>
                                      </p:tavLst>
                                    </p:anim>
                                    <p:anim calcmode="lin" valueType="num">
                                      <p:cBhvr>
                                        <p:cTn id="55" dur="1000" fill="hold"/>
                                        <p:tgtEl>
                                          <p:spTgt spid="123"/>
                                        </p:tgtEl>
                                        <p:attrNameLst>
                                          <p:attrName>ppt_h</p:attrName>
                                        </p:attrNameLst>
                                      </p:cBhvr>
                                      <p:tavLst>
                                        <p:tav tm="0">
                                          <p:val>
                                            <p:fltVal val="0"/>
                                          </p:val>
                                        </p:tav>
                                        <p:tav tm="100000">
                                          <p:val>
                                            <p:strVal val="#ppt_h"/>
                                          </p:val>
                                        </p:tav>
                                      </p:tavLst>
                                    </p:anim>
                                    <p:anim calcmode="lin" valueType="num">
                                      <p:cBhvr>
                                        <p:cTn id="56" dur="1000" fill="hold"/>
                                        <p:tgtEl>
                                          <p:spTgt spid="123"/>
                                        </p:tgtEl>
                                        <p:attrNameLst>
                                          <p:attrName>style.rotation</p:attrName>
                                        </p:attrNameLst>
                                      </p:cBhvr>
                                      <p:tavLst>
                                        <p:tav tm="0">
                                          <p:val>
                                            <p:fltVal val="90"/>
                                          </p:val>
                                        </p:tav>
                                        <p:tav tm="100000">
                                          <p:val>
                                            <p:fltVal val="0"/>
                                          </p:val>
                                        </p:tav>
                                      </p:tavLst>
                                    </p:anim>
                                    <p:animEffect transition="in" filter="fade">
                                      <p:cBhvr>
                                        <p:cTn id="57" dur="1000"/>
                                        <p:tgtEl>
                                          <p:spTgt spid="123"/>
                                        </p:tgtEl>
                                      </p:cBhvr>
                                    </p:animEffect>
                                  </p:childTnLst>
                                </p:cTn>
                              </p:par>
                            </p:childTnLst>
                          </p:cTn>
                        </p:par>
                      </p:childTnLst>
                    </p:cTn>
                  </p:par>
                </p:childTnLst>
              </p:cTn>
              <p:nextCondLst>
                <p:cond evt="onClick" delay="0">
                  <p:tgtEl>
                    <p:spTgt spid="7"/>
                  </p:tgtEl>
                </p:cond>
              </p:nextCondLst>
            </p:seq>
            <p:seq concurrent="1" nextAc="seek">
              <p:cTn id="58" restart="whenNotActive" fill="hold" evtFilter="cancelBubble" nodeType="interactiveSeq">
                <p:stCondLst>
                  <p:cond evt="onClick" delay="0">
                    <p:tgtEl>
                      <p:spTgt spid="1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15"/>
                                        </p:tgtEl>
                                      </p:cBhvr>
                                    </p:animEffect>
                                    <p:anim calcmode="lin" valueType="num">
                                      <p:cBhvr>
                                        <p:cTn id="63"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5"/>
                                        </p:tgtEl>
                                        <p:attrNameLst>
                                          <p:attrName>ppt_h</p:attrName>
                                        </p:attrNameLst>
                                      </p:cBhvr>
                                      <p:tavLst>
                                        <p:tav tm="0">
                                          <p:val>
                                            <p:strVal val="ppt_h"/>
                                          </p:val>
                                        </p:tav>
                                        <p:tav tm="100000">
                                          <p:val>
                                            <p:strVal val="ppt_h"/>
                                          </p:val>
                                        </p:tav>
                                      </p:tavLst>
                                    </p:anim>
                                    <p:set>
                                      <p:cBhvr>
                                        <p:cTn id="65" dur="1" fill="hold">
                                          <p:stCondLst>
                                            <p:cond delay="1999"/>
                                          </p:stCondLst>
                                        </p:cTn>
                                        <p:tgtEl>
                                          <p:spTgt spid="1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50"/>
                                        </p:tgtEl>
                                        <p:attrNameLst>
                                          <p:attrName>style.visibility</p:attrName>
                                        </p:attrNameLst>
                                      </p:cBhvr>
                                      <p:to>
                                        <p:strVal val="visible"/>
                                      </p:to>
                                    </p:set>
                                    <p:anim calcmode="lin" valueType="num">
                                      <p:cBhvr>
                                        <p:cTn id="68" dur="1000" fill="hold"/>
                                        <p:tgtEl>
                                          <p:spTgt spid="150"/>
                                        </p:tgtEl>
                                        <p:attrNameLst>
                                          <p:attrName>ppt_w</p:attrName>
                                        </p:attrNameLst>
                                      </p:cBhvr>
                                      <p:tavLst>
                                        <p:tav tm="0">
                                          <p:val>
                                            <p:fltVal val="0"/>
                                          </p:val>
                                        </p:tav>
                                        <p:tav tm="100000">
                                          <p:val>
                                            <p:strVal val="#ppt_w"/>
                                          </p:val>
                                        </p:tav>
                                      </p:tavLst>
                                    </p:anim>
                                    <p:anim calcmode="lin" valueType="num">
                                      <p:cBhvr>
                                        <p:cTn id="69" dur="1000" fill="hold"/>
                                        <p:tgtEl>
                                          <p:spTgt spid="150"/>
                                        </p:tgtEl>
                                        <p:attrNameLst>
                                          <p:attrName>ppt_h</p:attrName>
                                        </p:attrNameLst>
                                      </p:cBhvr>
                                      <p:tavLst>
                                        <p:tav tm="0">
                                          <p:val>
                                            <p:fltVal val="0"/>
                                          </p:val>
                                        </p:tav>
                                        <p:tav tm="100000">
                                          <p:val>
                                            <p:strVal val="#ppt_h"/>
                                          </p:val>
                                        </p:tav>
                                      </p:tavLst>
                                    </p:anim>
                                    <p:anim calcmode="lin" valueType="num">
                                      <p:cBhvr>
                                        <p:cTn id="70" dur="1000" fill="hold"/>
                                        <p:tgtEl>
                                          <p:spTgt spid="150"/>
                                        </p:tgtEl>
                                        <p:attrNameLst>
                                          <p:attrName>style.rotation</p:attrName>
                                        </p:attrNameLst>
                                      </p:cBhvr>
                                      <p:tavLst>
                                        <p:tav tm="0">
                                          <p:val>
                                            <p:fltVal val="90"/>
                                          </p:val>
                                        </p:tav>
                                        <p:tav tm="100000">
                                          <p:val>
                                            <p:fltVal val="0"/>
                                          </p:val>
                                        </p:tav>
                                      </p:tavLst>
                                    </p:anim>
                                    <p:animEffect transition="in" filter="fade">
                                      <p:cBhvr>
                                        <p:cTn id="71" dur="1000"/>
                                        <p:tgtEl>
                                          <p:spTgt spid="150"/>
                                        </p:tgtEl>
                                      </p:cBhvr>
                                    </p:animEffec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65"/>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65"/>
                                        </p:tgtEl>
                                      </p:cBhvr>
                                      <p:by x="150000" y="150000"/>
                                    </p:animScale>
                                  </p:childTnLst>
                                </p:cTn>
                              </p:par>
                            </p:childTnLst>
                          </p:cTn>
                        </p:par>
                      </p:childTnLst>
                    </p:cTn>
                  </p:par>
                </p:childTnLst>
              </p:cTn>
              <p:nextCondLst>
                <p:cond evt="onClick" delay="0">
                  <p:tgtEl>
                    <p:spTgt spid="65"/>
                  </p:tgtEl>
                </p:cond>
              </p:nextCondLst>
            </p:seq>
          </p:childTnLst>
        </p:cTn>
      </p:par>
    </p:tnLst>
    <p:bldLst>
      <p:bldP spid="8" grpId="0"/>
      <p:bldP spid="120" grpId="0"/>
      <p:bldP spid="122" grpId="0"/>
      <p:bldP spid="123" grpId="0"/>
      <p:bldP spid="150" grpId="0"/>
      <p:bldP spid="151" grpId="0"/>
      <p:bldP spid="15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g</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0" name="Obdélník 149"/>
          <p:cNvSpPr/>
          <p:nvPr/>
        </p:nvSpPr>
        <p:spPr>
          <a:xfrm>
            <a:off x="4193366" y="5400975"/>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26617161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109"/>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109"/>
                                        </p:tgtEl>
                                      </p:cBhvr>
                                    </p:animEffect>
                                    <p:anim calcmode="lin" valueType="num">
                                      <p:cBhvr>
                                        <p:cTn id="35"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9"/>
                                        </p:tgtEl>
                                        <p:attrNameLst>
                                          <p:attrName>ppt_h</p:attrName>
                                        </p:attrNameLst>
                                      </p:cBhvr>
                                      <p:tavLst>
                                        <p:tav tm="0">
                                          <p:val>
                                            <p:strVal val="ppt_h"/>
                                          </p:val>
                                        </p:tav>
                                        <p:tav tm="100000">
                                          <p:val>
                                            <p:strVal val="ppt_h"/>
                                          </p:val>
                                        </p:tav>
                                      </p:tavLst>
                                    </p:anim>
                                    <p:set>
                                      <p:cBhvr>
                                        <p:cTn id="37" dur="1" fill="hold">
                                          <p:stCondLst>
                                            <p:cond delay="1999"/>
                                          </p:stCondLst>
                                        </p:cTn>
                                        <p:tgtEl>
                                          <p:spTgt spid="109"/>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1000" fill="hold"/>
                                        <p:tgtEl>
                                          <p:spTgt spid="122"/>
                                        </p:tgtEl>
                                        <p:attrNameLst>
                                          <p:attrName>ppt_w</p:attrName>
                                        </p:attrNameLst>
                                      </p:cBhvr>
                                      <p:tavLst>
                                        <p:tav tm="0">
                                          <p:val>
                                            <p:fltVal val="0"/>
                                          </p:val>
                                        </p:tav>
                                        <p:tav tm="100000">
                                          <p:val>
                                            <p:strVal val="#ppt_w"/>
                                          </p:val>
                                        </p:tav>
                                      </p:tavLst>
                                    </p:anim>
                                    <p:anim calcmode="lin" valueType="num">
                                      <p:cBhvr>
                                        <p:cTn id="41" dur="1000" fill="hold"/>
                                        <p:tgtEl>
                                          <p:spTgt spid="122"/>
                                        </p:tgtEl>
                                        <p:attrNameLst>
                                          <p:attrName>ppt_h</p:attrName>
                                        </p:attrNameLst>
                                      </p:cBhvr>
                                      <p:tavLst>
                                        <p:tav tm="0">
                                          <p:val>
                                            <p:fltVal val="0"/>
                                          </p:val>
                                        </p:tav>
                                        <p:tav tm="100000">
                                          <p:val>
                                            <p:strVal val="#ppt_h"/>
                                          </p:val>
                                        </p:tav>
                                      </p:tavLst>
                                    </p:anim>
                                    <p:anim calcmode="lin" valueType="num">
                                      <p:cBhvr>
                                        <p:cTn id="42" dur="1000" fill="hold"/>
                                        <p:tgtEl>
                                          <p:spTgt spid="122"/>
                                        </p:tgtEl>
                                        <p:attrNameLst>
                                          <p:attrName>style.rotation</p:attrName>
                                        </p:attrNameLst>
                                      </p:cBhvr>
                                      <p:tavLst>
                                        <p:tav tm="0">
                                          <p:val>
                                            <p:fltVal val="90"/>
                                          </p:val>
                                        </p:tav>
                                        <p:tav tm="100000">
                                          <p:val>
                                            <p:fltVal val="0"/>
                                          </p:val>
                                        </p:tav>
                                      </p:tavLst>
                                    </p:anim>
                                    <p:animEffect transition="in" filter="fade">
                                      <p:cBhvr>
                                        <p:cTn id="43" dur="1000"/>
                                        <p:tgtEl>
                                          <p:spTgt spid="122"/>
                                        </p:tgtEl>
                                      </p:cBhvr>
                                    </p:animEffect>
                                  </p:childTnLst>
                                </p:cTn>
                              </p:par>
                            </p:childTnLst>
                          </p:cTn>
                        </p:par>
                      </p:childTnLst>
                    </p:cTn>
                  </p:par>
                </p:childTnLst>
              </p:cTn>
              <p:nextCondLst>
                <p:cond evt="onClick" delay="0">
                  <p:tgtEl>
                    <p:spTgt spid="109"/>
                  </p:tgtEl>
                </p:cond>
              </p:nextCondLst>
            </p:seq>
            <p:seq concurrent="1" nextAc="seek">
              <p:cTn id="44" restart="whenNotActive" fill="hold" evtFilter="cancelBubble" nodeType="interactiveSeq">
                <p:stCondLst>
                  <p:cond evt="onClick" delay="0">
                    <p:tgtEl>
                      <p:spTgt spid="65"/>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65"/>
                                        </p:tgtEl>
                                      </p:cBhvr>
                                    </p:animEffect>
                                    <p:anim calcmode="lin" valueType="num">
                                      <p:cBhvr>
                                        <p:cTn id="49"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65"/>
                                        </p:tgtEl>
                                        <p:attrNameLst>
                                          <p:attrName>ppt_h</p:attrName>
                                        </p:attrNameLst>
                                      </p:cBhvr>
                                      <p:tavLst>
                                        <p:tav tm="0">
                                          <p:val>
                                            <p:strVal val="ppt_h"/>
                                          </p:val>
                                        </p:tav>
                                        <p:tav tm="100000">
                                          <p:val>
                                            <p:strVal val="ppt_h"/>
                                          </p:val>
                                        </p:tav>
                                      </p:tavLst>
                                    </p:anim>
                                    <p:set>
                                      <p:cBhvr>
                                        <p:cTn id="51" dur="1" fill="hold">
                                          <p:stCondLst>
                                            <p:cond delay="1999"/>
                                          </p:stCondLst>
                                        </p:cTn>
                                        <p:tgtEl>
                                          <p:spTgt spid="65"/>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49"/>
                                        </p:tgtEl>
                                        <p:attrNameLst>
                                          <p:attrName>style.visibility</p:attrName>
                                        </p:attrNameLst>
                                      </p:cBhvr>
                                      <p:to>
                                        <p:strVal val="visible"/>
                                      </p:to>
                                    </p:set>
                                    <p:anim calcmode="lin" valueType="num">
                                      <p:cBhvr>
                                        <p:cTn id="54" dur="1000" fill="hold"/>
                                        <p:tgtEl>
                                          <p:spTgt spid="149"/>
                                        </p:tgtEl>
                                        <p:attrNameLst>
                                          <p:attrName>ppt_w</p:attrName>
                                        </p:attrNameLst>
                                      </p:cBhvr>
                                      <p:tavLst>
                                        <p:tav tm="0">
                                          <p:val>
                                            <p:fltVal val="0"/>
                                          </p:val>
                                        </p:tav>
                                        <p:tav tm="100000">
                                          <p:val>
                                            <p:strVal val="#ppt_w"/>
                                          </p:val>
                                        </p:tav>
                                      </p:tavLst>
                                    </p:anim>
                                    <p:anim calcmode="lin" valueType="num">
                                      <p:cBhvr>
                                        <p:cTn id="55" dur="1000" fill="hold"/>
                                        <p:tgtEl>
                                          <p:spTgt spid="149"/>
                                        </p:tgtEl>
                                        <p:attrNameLst>
                                          <p:attrName>ppt_h</p:attrName>
                                        </p:attrNameLst>
                                      </p:cBhvr>
                                      <p:tavLst>
                                        <p:tav tm="0">
                                          <p:val>
                                            <p:fltVal val="0"/>
                                          </p:val>
                                        </p:tav>
                                        <p:tav tm="100000">
                                          <p:val>
                                            <p:strVal val="#ppt_h"/>
                                          </p:val>
                                        </p:tav>
                                      </p:tavLst>
                                    </p:anim>
                                    <p:anim calcmode="lin" valueType="num">
                                      <p:cBhvr>
                                        <p:cTn id="56" dur="1000" fill="hold"/>
                                        <p:tgtEl>
                                          <p:spTgt spid="149"/>
                                        </p:tgtEl>
                                        <p:attrNameLst>
                                          <p:attrName>style.rotation</p:attrName>
                                        </p:attrNameLst>
                                      </p:cBhvr>
                                      <p:tavLst>
                                        <p:tav tm="0">
                                          <p:val>
                                            <p:fltVal val="90"/>
                                          </p:val>
                                        </p:tav>
                                        <p:tav tm="100000">
                                          <p:val>
                                            <p:fltVal val="0"/>
                                          </p:val>
                                        </p:tav>
                                      </p:tavLst>
                                    </p:anim>
                                    <p:animEffect transition="in" filter="fade">
                                      <p:cBhvr>
                                        <p:cTn id="57" dur="1000"/>
                                        <p:tgtEl>
                                          <p:spTgt spid="149"/>
                                        </p:tgtEl>
                                      </p:cBhvr>
                                    </p:animEffect>
                                  </p:childTnLst>
                                </p:cTn>
                              </p:par>
                            </p:childTnLst>
                          </p:cTn>
                        </p:par>
                      </p:childTnLst>
                    </p:cTn>
                  </p:par>
                </p:childTnLst>
              </p:cTn>
              <p:nextCondLst>
                <p:cond evt="onClick" delay="0">
                  <p:tgtEl>
                    <p:spTgt spid="65"/>
                  </p:tgtEl>
                </p:cond>
              </p:nextCondLst>
            </p:seq>
            <p:seq concurrent="1" nextAc="seek">
              <p:cTn id="58" restart="whenNotActive" fill="hold" evtFilter="cancelBubble" nodeType="interactiveSeq">
                <p:stCondLst>
                  <p:cond evt="onClick" delay="0">
                    <p:tgtEl>
                      <p:spTgt spid="1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15"/>
                                        </p:tgtEl>
                                      </p:cBhvr>
                                    </p:animEffect>
                                    <p:anim calcmode="lin" valueType="num">
                                      <p:cBhvr>
                                        <p:cTn id="63"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15"/>
                                        </p:tgtEl>
                                        <p:attrNameLst>
                                          <p:attrName>ppt_h</p:attrName>
                                        </p:attrNameLst>
                                      </p:cBhvr>
                                      <p:tavLst>
                                        <p:tav tm="0">
                                          <p:val>
                                            <p:strVal val="ppt_h"/>
                                          </p:val>
                                        </p:tav>
                                        <p:tav tm="100000">
                                          <p:val>
                                            <p:strVal val="ppt_h"/>
                                          </p:val>
                                        </p:tav>
                                      </p:tavLst>
                                    </p:anim>
                                    <p:set>
                                      <p:cBhvr>
                                        <p:cTn id="65" dur="1" fill="hold">
                                          <p:stCondLst>
                                            <p:cond delay="1999"/>
                                          </p:stCondLst>
                                        </p:cTn>
                                        <p:tgtEl>
                                          <p:spTgt spid="1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50"/>
                                        </p:tgtEl>
                                        <p:attrNameLst>
                                          <p:attrName>style.visibility</p:attrName>
                                        </p:attrNameLst>
                                      </p:cBhvr>
                                      <p:to>
                                        <p:strVal val="visible"/>
                                      </p:to>
                                    </p:set>
                                    <p:anim calcmode="lin" valueType="num">
                                      <p:cBhvr>
                                        <p:cTn id="68" dur="1000" fill="hold"/>
                                        <p:tgtEl>
                                          <p:spTgt spid="150"/>
                                        </p:tgtEl>
                                        <p:attrNameLst>
                                          <p:attrName>ppt_w</p:attrName>
                                        </p:attrNameLst>
                                      </p:cBhvr>
                                      <p:tavLst>
                                        <p:tav tm="0">
                                          <p:val>
                                            <p:fltVal val="0"/>
                                          </p:val>
                                        </p:tav>
                                        <p:tav tm="100000">
                                          <p:val>
                                            <p:strVal val="#ppt_w"/>
                                          </p:val>
                                        </p:tav>
                                      </p:tavLst>
                                    </p:anim>
                                    <p:anim calcmode="lin" valueType="num">
                                      <p:cBhvr>
                                        <p:cTn id="69" dur="1000" fill="hold"/>
                                        <p:tgtEl>
                                          <p:spTgt spid="150"/>
                                        </p:tgtEl>
                                        <p:attrNameLst>
                                          <p:attrName>ppt_h</p:attrName>
                                        </p:attrNameLst>
                                      </p:cBhvr>
                                      <p:tavLst>
                                        <p:tav tm="0">
                                          <p:val>
                                            <p:fltVal val="0"/>
                                          </p:val>
                                        </p:tav>
                                        <p:tav tm="100000">
                                          <p:val>
                                            <p:strVal val="#ppt_h"/>
                                          </p:val>
                                        </p:tav>
                                      </p:tavLst>
                                    </p:anim>
                                    <p:anim calcmode="lin" valueType="num">
                                      <p:cBhvr>
                                        <p:cTn id="70" dur="1000" fill="hold"/>
                                        <p:tgtEl>
                                          <p:spTgt spid="150"/>
                                        </p:tgtEl>
                                        <p:attrNameLst>
                                          <p:attrName>style.rotation</p:attrName>
                                        </p:attrNameLst>
                                      </p:cBhvr>
                                      <p:tavLst>
                                        <p:tav tm="0">
                                          <p:val>
                                            <p:fltVal val="90"/>
                                          </p:val>
                                        </p:tav>
                                        <p:tav tm="100000">
                                          <p:val>
                                            <p:fltVal val="0"/>
                                          </p:val>
                                        </p:tav>
                                      </p:tavLst>
                                    </p:anim>
                                    <p:animEffect transition="in" filter="fade">
                                      <p:cBhvr>
                                        <p:cTn id="71" dur="1000"/>
                                        <p:tgtEl>
                                          <p:spTgt spid="150"/>
                                        </p:tgtEl>
                                      </p:cBhvr>
                                    </p:animEffect>
                                  </p:childTnLst>
                                </p:cTn>
                              </p:par>
                            </p:childTnLst>
                          </p:cTn>
                        </p:par>
                      </p:childTnLst>
                    </p:cTn>
                  </p:par>
                </p:childTnLst>
              </p:cTn>
              <p:nextCondLst>
                <p:cond evt="onClick" delay="0">
                  <p:tgtEl>
                    <p:spTgt spid="1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7"/>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7"/>
                                        </p:tgtEl>
                                      </p:cBhvr>
                                      <p:by x="150000" y="150000"/>
                                    </p:animScale>
                                  </p:childTnLst>
                                </p:cTn>
                              </p:par>
                            </p:childTnLst>
                          </p:cTn>
                        </p:par>
                      </p:childTnLst>
                    </p:cTn>
                  </p:par>
                </p:childTnLst>
              </p:cTn>
              <p:nextCondLst>
                <p:cond evt="onClick" delay="0">
                  <p:tgtEl>
                    <p:spTgt spid="7"/>
                  </p:tgtEl>
                </p:cond>
              </p:nextCondLst>
            </p:seq>
          </p:childTnLst>
        </p:cTn>
      </p:par>
    </p:tnLst>
    <p:bldLst>
      <p:bldP spid="8" grpId="0"/>
      <p:bldP spid="120" grpId="0"/>
      <p:bldP spid="122" grpId="0"/>
      <p:bldP spid="149" grpId="0"/>
      <p:bldP spid="150" grpId="0"/>
      <p:bldP spid="151" grpId="0"/>
      <p:bldP spid="15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Nadpis 1"/>
          <p:cNvSpPr>
            <a:spLocks noGrp="1"/>
          </p:cNvSpPr>
          <p:nvPr>
            <p:ph type="title"/>
          </p:nvPr>
        </p:nvSpPr>
        <p:spPr>
          <a:xfrm>
            <a:off x="467544" y="404664"/>
            <a:ext cx="8229600" cy="1143000"/>
          </a:xfrm>
        </p:spPr>
        <p:txBody>
          <a:bodyPr/>
          <a:lstStyle/>
          <a:p>
            <a:r>
              <a:rPr lang="cs-CZ" dirty="0" smtClean="0"/>
              <a:t>Najdi notu f</a:t>
            </a:r>
            <a:r>
              <a:rPr lang="cs-CZ" sz="1800" dirty="0" smtClean="0"/>
              <a:t>1</a:t>
            </a:r>
            <a:r>
              <a:rPr lang="cs-CZ" sz="3600" dirty="0" smtClean="0"/>
              <a:t>:</a:t>
            </a:r>
            <a:endParaRPr lang="cs-CZ" dirty="0"/>
          </a:p>
        </p:txBody>
      </p:sp>
      <p:grpSp>
        <p:nvGrpSpPr>
          <p:cNvPr id="15" name="Skupina 14"/>
          <p:cNvGrpSpPr/>
          <p:nvPr/>
        </p:nvGrpSpPr>
        <p:grpSpPr>
          <a:xfrm>
            <a:off x="3779912" y="5282797"/>
            <a:ext cx="1463020" cy="1099975"/>
            <a:chOff x="6054093" y="4802759"/>
            <a:chExt cx="1463020" cy="1099975"/>
          </a:xfrm>
        </p:grpSpPr>
        <p:pic>
          <p:nvPicPr>
            <p:cNvPr id="1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7" name="Skupina 16"/>
            <p:cNvGrpSpPr/>
            <p:nvPr/>
          </p:nvGrpSpPr>
          <p:grpSpPr>
            <a:xfrm>
              <a:off x="6054093" y="5050686"/>
              <a:ext cx="1463020" cy="572823"/>
              <a:chOff x="5716829" y="2322829"/>
              <a:chExt cx="1463020" cy="572823"/>
            </a:xfrm>
          </p:grpSpPr>
          <p:grpSp>
            <p:nvGrpSpPr>
              <p:cNvPr id="18" name="Skupina 17"/>
              <p:cNvGrpSpPr/>
              <p:nvPr/>
            </p:nvGrpSpPr>
            <p:grpSpPr>
              <a:xfrm>
                <a:off x="6626573" y="2462801"/>
                <a:ext cx="270452" cy="432851"/>
                <a:chOff x="4664590" y="1127882"/>
                <a:chExt cx="2088232" cy="3004107"/>
              </a:xfrm>
              <a:solidFill>
                <a:schemeClr val="tx1"/>
              </a:solidFill>
            </p:grpSpPr>
            <p:sp>
              <p:nvSpPr>
                <p:cNvPr id="24" name="Ovál 23"/>
                <p:cNvSpPr/>
                <p:nvPr/>
              </p:nvSpPr>
              <p:spPr>
                <a:xfrm>
                  <a:off x="4664590" y="283584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6464788" y="112788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9" name="Přímá spojnice 18"/>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Přímá spojnice 1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Přímá spojnice 22"/>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65" name="Skupina 64"/>
          <p:cNvGrpSpPr/>
          <p:nvPr/>
        </p:nvGrpSpPr>
        <p:grpSpPr>
          <a:xfrm>
            <a:off x="6480251" y="3147354"/>
            <a:ext cx="1490901" cy="1203836"/>
            <a:chOff x="6020625" y="4802759"/>
            <a:chExt cx="1490901" cy="1203836"/>
          </a:xfrm>
        </p:grpSpPr>
        <p:pic>
          <p:nvPicPr>
            <p:cNvPr id="66"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83314" cy="12038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7" name="Skupina 66"/>
            <p:cNvGrpSpPr/>
            <p:nvPr/>
          </p:nvGrpSpPr>
          <p:grpSpPr>
            <a:xfrm>
              <a:off x="6020625" y="4990009"/>
              <a:ext cx="1490901" cy="658359"/>
              <a:chOff x="5683361" y="2262152"/>
              <a:chExt cx="1490901" cy="658359"/>
            </a:xfrm>
          </p:grpSpPr>
          <p:grpSp>
            <p:nvGrpSpPr>
              <p:cNvPr id="68" name="Skupina 67"/>
              <p:cNvGrpSpPr/>
              <p:nvPr/>
            </p:nvGrpSpPr>
            <p:grpSpPr>
              <a:xfrm>
                <a:off x="6268215" y="2316159"/>
                <a:ext cx="270452" cy="477269"/>
                <a:chOff x="1897612" y="110145"/>
                <a:chExt cx="2088232" cy="3312381"/>
              </a:xfrm>
              <a:solidFill>
                <a:schemeClr val="tx1"/>
              </a:solidFill>
            </p:grpSpPr>
            <p:sp>
              <p:nvSpPr>
                <p:cNvPr id="74" name="Ovál 73"/>
                <p:cNvSpPr/>
                <p:nvPr/>
              </p:nvSpPr>
              <p:spPr>
                <a:xfrm>
                  <a:off x="1897612" y="2126380"/>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5" name="Obdélník 74"/>
                <p:cNvSpPr/>
                <p:nvPr/>
              </p:nvSpPr>
              <p:spPr>
                <a:xfrm>
                  <a:off x="3599920" y="110145"/>
                  <a:ext cx="288034" cy="2664298"/>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69" name="Přímá spojnice 68"/>
              <p:cNvCxnSpPr/>
              <p:nvPr/>
            </p:nvCxnSpPr>
            <p:spPr>
              <a:xfrm>
                <a:off x="5734102" y="226215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0" name="Přímá spojnice 69"/>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1" name="Přímá spojnice 70"/>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2" name="Přímá spojnice 71"/>
              <p:cNvCxnSpPr/>
              <p:nvPr/>
            </p:nvCxnSpPr>
            <p:spPr>
              <a:xfrm>
                <a:off x="5696724" y="279342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Přímá spojnice 72"/>
              <p:cNvCxnSpPr/>
              <p:nvPr/>
            </p:nvCxnSpPr>
            <p:spPr>
              <a:xfrm>
                <a:off x="5683361" y="292051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3" name="Skupina 2"/>
          <p:cNvGrpSpPr/>
          <p:nvPr/>
        </p:nvGrpSpPr>
        <p:grpSpPr>
          <a:xfrm>
            <a:off x="796627" y="4358792"/>
            <a:ext cx="1463020" cy="1099975"/>
            <a:chOff x="796627" y="4358792"/>
            <a:chExt cx="1463020" cy="1099975"/>
          </a:xfrm>
        </p:grpSpPr>
        <p:grpSp>
          <p:nvGrpSpPr>
            <p:cNvPr id="76" name="Skupina 75"/>
            <p:cNvGrpSpPr/>
            <p:nvPr/>
          </p:nvGrpSpPr>
          <p:grpSpPr>
            <a:xfrm>
              <a:off x="796627" y="4358792"/>
              <a:ext cx="1463020" cy="1099975"/>
              <a:chOff x="6054093" y="4802759"/>
              <a:chExt cx="1463020" cy="1099975"/>
            </a:xfrm>
          </p:grpSpPr>
          <p:pic>
            <p:nvPicPr>
              <p:cNvPr id="77"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78" name="Skupina 77"/>
              <p:cNvGrpSpPr/>
              <p:nvPr/>
            </p:nvGrpSpPr>
            <p:grpSpPr>
              <a:xfrm>
                <a:off x="6054093" y="5050686"/>
                <a:ext cx="1463020" cy="761617"/>
                <a:chOff x="5716829" y="2322829"/>
                <a:chExt cx="1463020" cy="761617"/>
              </a:xfrm>
            </p:grpSpPr>
            <p:grpSp>
              <p:nvGrpSpPr>
                <p:cNvPr id="79" name="Skupina 78"/>
                <p:cNvGrpSpPr/>
                <p:nvPr/>
              </p:nvGrpSpPr>
              <p:grpSpPr>
                <a:xfrm>
                  <a:off x="6268215" y="2540272"/>
                  <a:ext cx="274768" cy="544174"/>
                  <a:chOff x="1897612" y="1665552"/>
                  <a:chExt cx="2121557" cy="3776720"/>
                </a:xfrm>
                <a:solidFill>
                  <a:schemeClr val="tx1"/>
                </a:solidFill>
              </p:grpSpPr>
              <p:sp>
                <p:nvSpPr>
                  <p:cNvPr id="85" name="Ovál 84"/>
                  <p:cNvSpPr/>
                  <p:nvPr/>
                </p:nvSpPr>
                <p:spPr>
                  <a:xfrm>
                    <a:off x="1897612" y="4146126"/>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6" name="Obdélník 85"/>
                  <p:cNvSpPr/>
                  <p:nvPr/>
                </p:nvSpPr>
                <p:spPr>
                  <a:xfrm>
                    <a:off x="3731135" y="1665552"/>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80" name="Přímá spojnice 79"/>
                <p:cNvCxnSpPr/>
                <p:nvPr/>
              </p:nvCxnSpPr>
              <p:spPr>
                <a:xfrm>
                  <a:off x="5734102" y="232282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1" name="Přímá spojnice 80"/>
                <p:cNvCxnSpPr/>
                <p:nvPr/>
              </p:nvCxnSpPr>
              <p:spPr>
                <a:xfrm>
                  <a:off x="5718229" y="244628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Přímá spojnice 81"/>
                <p:cNvCxnSpPr/>
                <p:nvPr/>
              </p:nvCxnSpPr>
              <p:spPr>
                <a:xfrm>
                  <a:off x="5716829" y="2596315"/>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3" name="Přímá spojnice 82"/>
                <p:cNvCxnSpPr/>
                <p:nvPr/>
              </p:nvCxnSpPr>
              <p:spPr>
                <a:xfrm>
                  <a:off x="5739689" y="273221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Přímá spojnice 83"/>
                <p:cNvCxnSpPr/>
                <p:nvPr/>
              </p:nvCxnSpPr>
              <p:spPr>
                <a:xfrm>
                  <a:off x="5739689" y="2880606"/>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cxnSp>
          <p:nvCxnSpPr>
            <p:cNvPr id="87" name="Přímá spojnice 86"/>
            <p:cNvCxnSpPr/>
            <p:nvPr/>
          </p:nvCxnSpPr>
          <p:spPr>
            <a:xfrm>
              <a:off x="1199820" y="5274957"/>
              <a:ext cx="5763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8" name="Skupina 87"/>
          <p:cNvGrpSpPr/>
          <p:nvPr/>
        </p:nvGrpSpPr>
        <p:grpSpPr>
          <a:xfrm>
            <a:off x="650828" y="1767451"/>
            <a:ext cx="1461811" cy="1099975"/>
            <a:chOff x="6101212" y="4802759"/>
            <a:chExt cx="1461811" cy="1099975"/>
          </a:xfrm>
        </p:grpSpPr>
        <p:pic>
          <p:nvPicPr>
            <p:cNvPr id="89"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0" name="Skupina 89"/>
            <p:cNvGrpSpPr/>
            <p:nvPr/>
          </p:nvGrpSpPr>
          <p:grpSpPr>
            <a:xfrm>
              <a:off x="6101212" y="4963457"/>
              <a:ext cx="1461811" cy="780723"/>
              <a:chOff x="5763948" y="2235600"/>
              <a:chExt cx="1461811" cy="780723"/>
            </a:xfrm>
          </p:grpSpPr>
          <p:grpSp>
            <p:nvGrpSpPr>
              <p:cNvPr id="91" name="Skupina 90"/>
              <p:cNvGrpSpPr/>
              <p:nvPr/>
            </p:nvGrpSpPr>
            <p:grpSpPr>
              <a:xfrm>
                <a:off x="6281578" y="2510396"/>
                <a:ext cx="270452" cy="505927"/>
                <a:chOff x="2000792" y="1458204"/>
                <a:chExt cx="2088232" cy="3511275"/>
              </a:xfrm>
              <a:solidFill>
                <a:schemeClr val="tx1"/>
              </a:solidFill>
            </p:grpSpPr>
            <p:sp>
              <p:nvSpPr>
                <p:cNvPr id="97" name="Ovál 96"/>
                <p:cNvSpPr/>
                <p:nvPr/>
              </p:nvSpPr>
              <p:spPr>
                <a:xfrm>
                  <a:off x="2000792" y="367333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8" name="Obdélník 97"/>
                <p:cNvSpPr/>
                <p:nvPr/>
              </p:nvSpPr>
              <p:spPr>
                <a:xfrm>
                  <a:off x="3731136"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92" name="Přímá spojnice 91"/>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Přímá spojnice 92"/>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4" name="Přímá spojnice 93"/>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5" name="Přímá spojnice 94"/>
              <p:cNvCxnSpPr/>
              <p:nvPr/>
            </p:nvCxnSpPr>
            <p:spPr>
              <a:xfrm>
                <a:off x="576394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Přímá spojnice 95"/>
              <p:cNvCxnSpPr/>
              <p:nvPr/>
            </p:nvCxnSpPr>
            <p:spPr>
              <a:xfrm>
                <a:off x="5785599" y="2810148"/>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2" name="Skupina 1"/>
          <p:cNvGrpSpPr/>
          <p:nvPr/>
        </p:nvGrpSpPr>
        <p:grpSpPr>
          <a:xfrm>
            <a:off x="3500594" y="1612557"/>
            <a:ext cx="1479470" cy="1099975"/>
            <a:chOff x="6101212" y="4802759"/>
            <a:chExt cx="1479470" cy="1099975"/>
          </a:xfrm>
        </p:grpSpPr>
        <p:grpSp>
          <p:nvGrpSpPr>
            <p:cNvPr id="99" name="Skupina 98"/>
            <p:cNvGrpSpPr/>
            <p:nvPr/>
          </p:nvGrpSpPr>
          <p:grpSpPr>
            <a:xfrm>
              <a:off x="6101212" y="4963457"/>
              <a:ext cx="1479470" cy="658685"/>
              <a:chOff x="5763948" y="2235600"/>
              <a:chExt cx="1479470" cy="658685"/>
            </a:xfrm>
          </p:grpSpPr>
          <p:grpSp>
            <p:nvGrpSpPr>
              <p:cNvPr id="100" name="Skupina 99"/>
              <p:cNvGrpSpPr/>
              <p:nvPr/>
            </p:nvGrpSpPr>
            <p:grpSpPr>
              <a:xfrm>
                <a:off x="6369657" y="2394438"/>
                <a:ext cx="270452" cy="499847"/>
                <a:chOff x="2680873" y="653423"/>
                <a:chExt cx="2088232" cy="3469078"/>
              </a:xfrm>
              <a:solidFill>
                <a:schemeClr val="tx1"/>
              </a:solidFill>
            </p:grpSpPr>
            <p:sp>
              <p:nvSpPr>
                <p:cNvPr id="106" name="Ovál 105"/>
                <p:cNvSpPr/>
                <p:nvPr/>
              </p:nvSpPr>
              <p:spPr>
                <a:xfrm>
                  <a:off x="2680873" y="653423"/>
                  <a:ext cx="2088232" cy="1296146"/>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7" name="Obdélník 106"/>
                <p:cNvSpPr/>
                <p:nvPr/>
              </p:nvSpPr>
              <p:spPr>
                <a:xfrm>
                  <a:off x="2680873" y="1458204"/>
                  <a:ext cx="288034" cy="2664297"/>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01" name="Přímá spojnice 100"/>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Přímá spojnice 101"/>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Přímá spojnice 102"/>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4" name="Přímá spojnice 103"/>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 name="Přímá spojnice 104"/>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108"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6101212" y="4802759"/>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109" name="Skupina 108"/>
          <p:cNvGrpSpPr/>
          <p:nvPr/>
        </p:nvGrpSpPr>
        <p:grpSpPr>
          <a:xfrm>
            <a:off x="6701710" y="1068896"/>
            <a:ext cx="1518595" cy="1099975"/>
            <a:chOff x="5724823" y="2073115"/>
            <a:chExt cx="1518595" cy="1099975"/>
          </a:xfrm>
        </p:grpSpPr>
        <p:pic>
          <p:nvPicPr>
            <p:cNvPr id="110"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5724823" y="2073115"/>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11" name="Skupina 110"/>
            <p:cNvGrpSpPr/>
            <p:nvPr/>
          </p:nvGrpSpPr>
          <p:grpSpPr>
            <a:xfrm>
              <a:off x="5763948" y="2235600"/>
              <a:ext cx="1479470" cy="735142"/>
              <a:chOff x="5763948" y="2235600"/>
              <a:chExt cx="1479470" cy="735142"/>
            </a:xfrm>
          </p:grpSpPr>
          <p:grpSp>
            <p:nvGrpSpPr>
              <p:cNvPr id="112" name="Skupina 111"/>
              <p:cNvGrpSpPr/>
              <p:nvPr/>
            </p:nvGrpSpPr>
            <p:grpSpPr>
              <a:xfrm>
                <a:off x="6409411" y="2493475"/>
                <a:ext cx="270452" cy="477267"/>
                <a:chOff x="2987824" y="1340768"/>
                <a:chExt cx="2088232" cy="3312368"/>
              </a:xfrm>
              <a:solidFill>
                <a:schemeClr val="tx1"/>
              </a:solidFill>
            </p:grpSpPr>
            <p:sp>
              <p:nvSpPr>
                <p:cNvPr id="118" name="Ovál 117"/>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9" name="Obdélník 118"/>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13" name="Přímá spojnice 112"/>
              <p:cNvCxnSpPr/>
              <p:nvPr/>
            </p:nvCxnSpPr>
            <p:spPr>
              <a:xfrm>
                <a:off x="5763948" y="22356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4" name="Přímá spojnice 113"/>
              <p:cNvCxnSpPr/>
              <p:nvPr/>
            </p:nvCxnSpPr>
            <p:spPr>
              <a:xfrm>
                <a:off x="5763948" y="2388000"/>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5" name="Přímá spojnice 114"/>
              <p:cNvCxnSpPr/>
              <p:nvPr/>
            </p:nvCxnSpPr>
            <p:spPr>
              <a:xfrm>
                <a:off x="5763948" y="25385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6" name="Přímá spojnice 115"/>
              <p:cNvCxnSpPr/>
              <p:nvPr/>
            </p:nvCxnSpPr>
            <p:spPr>
              <a:xfrm>
                <a:off x="5803258" y="268274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7" name="Přímá spojnice 116"/>
              <p:cNvCxnSpPr/>
              <p:nvPr/>
            </p:nvCxnSpPr>
            <p:spPr>
              <a:xfrm>
                <a:off x="5775780" y="2862827"/>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7" name="Skupina 6"/>
          <p:cNvGrpSpPr/>
          <p:nvPr/>
        </p:nvGrpSpPr>
        <p:grpSpPr>
          <a:xfrm>
            <a:off x="3101035" y="3297851"/>
            <a:ext cx="1451992" cy="1099975"/>
            <a:chOff x="3437321" y="5101906"/>
            <a:chExt cx="1451992" cy="1099975"/>
          </a:xfrm>
        </p:grpSpPr>
        <p:pic>
          <p:nvPicPr>
            <p:cNvPr id="121"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3500594" y="510190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5" name="Skupina 4"/>
            <p:cNvGrpSpPr/>
            <p:nvPr/>
          </p:nvGrpSpPr>
          <p:grpSpPr>
            <a:xfrm>
              <a:off x="4100496" y="5361383"/>
              <a:ext cx="270452" cy="477267"/>
              <a:chOff x="4100496" y="5361383"/>
              <a:chExt cx="270452" cy="477267"/>
            </a:xfrm>
          </p:grpSpPr>
          <p:sp>
            <p:nvSpPr>
              <p:cNvPr id="129" name="Ovál 128"/>
              <p:cNvSpPr/>
              <p:nvPr/>
            </p:nvSpPr>
            <p:spPr>
              <a:xfrm>
                <a:off x="4100496" y="5651893"/>
                <a:ext cx="270452" cy="18675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0" name="Obdélník 129"/>
              <p:cNvSpPr/>
              <p:nvPr/>
            </p:nvSpPr>
            <p:spPr>
              <a:xfrm>
                <a:off x="4333644" y="5361383"/>
                <a:ext cx="37304" cy="38388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6" name="Skupina 5"/>
            <p:cNvGrpSpPr/>
            <p:nvPr/>
          </p:nvGrpSpPr>
          <p:grpSpPr>
            <a:xfrm>
              <a:off x="3437321" y="5303042"/>
              <a:ext cx="1451992" cy="578007"/>
              <a:chOff x="3437321" y="5303042"/>
              <a:chExt cx="1451992" cy="578007"/>
            </a:xfrm>
          </p:grpSpPr>
          <p:cxnSp>
            <p:nvCxnSpPr>
              <p:cNvPr id="124" name="Přímá spojnice 123"/>
              <p:cNvCxnSpPr/>
              <p:nvPr/>
            </p:nvCxnSpPr>
            <p:spPr>
              <a:xfrm>
                <a:off x="3437321" y="53030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5" name="Přímá spojnice 124"/>
              <p:cNvCxnSpPr/>
              <p:nvPr/>
            </p:nvCxnSpPr>
            <p:spPr>
              <a:xfrm>
                <a:off x="3437321" y="54554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Přímá spojnice 125"/>
              <p:cNvCxnSpPr/>
              <p:nvPr/>
            </p:nvCxnSpPr>
            <p:spPr>
              <a:xfrm>
                <a:off x="3449153" y="56078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7" name="Přímá spojnice 126"/>
              <p:cNvCxnSpPr/>
              <p:nvPr/>
            </p:nvCxnSpPr>
            <p:spPr>
              <a:xfrm>
                <a:off x="3449153" y="5760242"/>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8" name="Přímá spojnice 127"/>
              <p:cNvCxnSpPr/>
              <p:nvPr/>
            </p:nvCxnSpPr>
            <p:spPr>
              <a:xfrm>
                <a:off x="3449153" y="5881049"/>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grpSp>
        <p:nvGrpSpPr>
          <p:cNvPr id="131" name="Skupina 130"/>
          <p:cNvGrpSpPr/>
          <p:nvPr/>
        </p:nvGrpSpPr>
        <p:grpSpPr>
          <a:xfrm>
            <a:off x="6550419" y="4900167"/>
            <a:ext cx="1451992" cy="1099975"/>
            <a:chOff x="1326234" y="4312166"/>
            <a:chExt cx="1451992" cy="1099975"/>
          </a:xfrm>
        </p:grpSpPr>
        <p:pic>
          <p:nvPicPr>
            <p:cNvPr id="132" name="Picture 2"/>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7143" b="94828" l="6748" r="88344"/>
                      </a14:imgEffect>
                    </a14:imgLayer>
                  </a14:imgProps>
                </a:ext>
                <a:ext uri="{28A0092B-C50C-407E-A947-70E740481C1C}">
                  <a14:useLocalDpi xmlns:a14="http://schemas.microsoft.com/office/drawing/2010/main" val="0"/>
                </a:ext>
              </a:extLst>
            </a:blip>
            <a:srcRect/>
            <a:stretch>
              <a:fillRect/>
            </a:stretch>
          </p:blipFill>
          <p:spPr bwMode="auto">
            <a:xfrm>
              <a:off x="1326234" y="4312166"/>
              <a:ext cx="441616" cy="109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33" name="Skupina 132"/>
            <p:cNvGrpSpPr/>
            <p:nvPr/>
          </p:nvGrpSpPr>
          <p:grpSpPr>
            <a:xfrm>
              <a:off x="1326234" y="4404954"/>
              <a:ext cx="1451992" cy="715627"/>
              <a:chOff x="6516216" y="2149624"/>
              <a:chExt cx="1451992" cy="715627"/>
            </a:xfrm>
          </p:grpSpPr>
          <p:grpSp>
            <p:nvGrpSpPr>
              <p:cNvPr id="134" name="Skupina 133"/>
              <p:cNvGrpSpPr/>
              <p:nvPr/>
            </p:nvGrpSpPr>
            <p:grpSpPr>
              <a:xfrm>
                <a:off x="7146439" y="2149624"/>
                <a:ext cx="270452" cy="477267"/>
                <a:chOff x="2987824" y="1340768"/>
                <a:chExt cx="2088232" cy="3312368"/>
              </a:xfrm>
              <a:solidFill>
                <a:schemeClr val="tx1"/>
              </a:solidFill>
            </p:grpSpPr>
            <p:sp>
              <p:nvSpPr>
                <p:cNvPr id="140" name="Ovál 139"/>
                <p:cNvSpPr/>
                <p:nvPr/>
              </p:nvSpPr>
              <p:spPr>
                <a:xfrm>
                  <a:off x="2987824" y="3356992"/>
                  <a:ext cx="2088232" cy="129614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1" name="Obdélník 140"/>
                <p:cNvSpPr/>
                <p:nvPr/>
              </p:nvSpPr>
              <p:spPr>
                <a:xfrm>
                  <a:off x="4788024" y="1340768"/>
                  <a:ext cx="288032" cy="2664296"/>
                </a:xfrm>
                <a:prstGeom prst="rect">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cxnSp>
            <p:nvCxnSpPr>
              <p:cNvPr id="135" name="Přímá spojnice 134"/>
              <p:cNvCxnSpPr/>
              <p:nvPr/>
            </p:nvCxnSpPr>
            <p:spPr>
              <a:xfrm>
                <a:off x="6516216" y="22380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6" name="Přímá spojnice 135"/>
              <p:cNvCxnSpPr/>
              <p:nvPr/>
            </p:nvCxnSpPr>
            <p:spPr>
              <a:xfrm>
                <a:off x="6516216" y="23904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7" name="Přímá spojnice 136"/>
              <p:cNvCxnSpPr/>
              <p:nvPr/>
            </p:nvCxnSpPr>
            <p:spPr>
              <a:xfrm>
                <a:off x="6528048" y="25428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8" name="Přímá spojnice 137"/>
              <p:cNvCxnSpPr/>
              <p:nvPr/>
            </p:nvCxnSpPr>
            <p:spPr>
              <a:xfrm>
                <a:off x="6528048" y="2695224"/>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9" name="Přímá spojnice 138"/>
              <p:cNvCxnSpPr/>
              <p:nvPr/>
            </p:nvCxnSpPr>
            <p:spPr>
              <a:xfrm>
                <a:off x="6528048" y="2865251"/>
                <a:ext cx="14401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8" name="Obdélník 7"/>
          <p:cNvSpPr/>
          <p:nvPr/>
        </p:nvSpPr>
        <p:spPr>
          <a:xfrm>
            <a:off x="942620" y="1758731"/>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0" name="Obdélník 119"/>
          <p:cNvSpPr/>
          <p:nvPr/>
        </p:nvSpPr>
        <p:spPr>
          <a:xfrm>
            <a:off x="3948877" y="1618884"/>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2" name="Obdélník 121"/>
          <p:cNvSpPr/>
          <p:nvPr/>
        </p:nvSpPr>
        <p:spPr>
          <a:xfrm>
            <a:off x="7157723" y="1072658"/>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23" name="Obdélník 122"/>
          <p:cNvSpPr/>
          <p:nvPr/>
        </p:nvSpPr>
        <p:spPr>
          <a:xfrm>
            <a:off x="3506060" y="3386173"/>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49" name="Obdélník 148"/>
          <p:cNvSpPr/>
          <p:nvPr/>
        </p:nvSpPr>
        <p:spPr>
          <a:xfrm>
            <a:off x="7066429" y="3189722"/>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1" name="Obdélník 150"/>
          <p:cNvSpPr/>
          <p:nvPr/>
        </p:nvSpPr>
        <p:spPr>
          <a:xfrm>
            <a:off x="7013801" y="48970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
        <p:nvSpPr>
          <p:cNvPr id="152" name="Obdélník 151"/>
          <p:cNvSpPr/>
          <p:nvPr/>
        </p:nvSpPr>
        <p:spPr>
          <a:xfrm>
            <a:off x="1064554" y="4418540"/>
            <a:ext cx="992579" cy="923330"/>
          </a:xfrm>
          <a:prstGeom prst="rect">
            <a:avLst/>
          </a:prstGeom>
          <a:noFill/>
        </p:spPr>
        <p:txBody>
          <a:bodyPr wrap="non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54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NE</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p14="http://schemas.microsoft.com/office/powerpoint/2010/main" val="41188066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8"/>
                    </p:tgtEl>
                  </p:cond>
                </p:stCondLst>
                <p:endSync evt="end" delay="0">
                  <p:rtn val="all"/>
                </p:endSync>
                <p:childTnLst>
                  <p:par>
                    <p:cTn id="3" fill="hold">
                      <p:stCondLst>
                        <p:cond delay="0"/>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88"/>
                                        </p:tgtEl>
                                      </p:cBhvr>
                                    </p:animEffect>
                                    <p:anim calcmode="lin" valueType="num">
                                      <p:cBhvr>
                                        <p:cTn id="7" dur="2000"/>
                                        <p:tgtEl>
                                          <p:spTgt spid="8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8"/>
                                        </p:tgtEl>
                                        <p:attrNameLst>
                                          <p:attrName>ppt_h</p:attrName>
                                        </p:attrNameLst>
                                      </p:cBhvr>
                                      <p:tavLst>
                                        <p:tav tm="0">
                                          <p:val>
                                            <p:strVal val="ppt_h"/>
                                          </p:val>
                                        </p:tav>
                                        <p:tav tm="100000">
                                          <p:val>
                                            <p:strVal val="ppt_h"/>
                                          </p:val>
                                        </p:tav>
                                      </p:tavLst>
                                    </p:anim>
                                    <p:set>
                                      <p:cBhvr>
                                        <p:cTn id="9" dur="1" fill="hold">
                                          <p:stCondLst>
                                            <p:cond delay="1999"/>
                                          </p:stCondLst>
                                        </p:cTn>
                                        <p:tgtEl>
                                          <p:spTgt spid="88"/>
                                        </p:tgtEl>
                                        <p:attrNameLst>
                                          <p:attrName>style.visibility</p:attrName>
                                        </p:attrNameLst>
                                      </p:cBhvr>
                                      <p:to>
                                        <p:strVal val="hidden"/>
                                      </p:to>
                                    </p:set>
                                  </p:childTnLst>
                                </p:cTn>
                              </p:par>
                              <p:par>
                                <p:cTn id="10" presetID="31"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childTnLst>
              </p:cTn>
              <p:nextCondLst>
                <p:cond evt="onClick" delay="0">
                  <p:tgtEl>
                    <p:spTgt spid="88"/>
                  </p:tgtEl>
                </p:cond>
              </p:nextCondLst>
            </p:seq>
            <p:seq concurrent="1" nextAc="seek">
              <p:cTn id="16" restart="whenNotActive" fill="hold" evtFilter="cancelBubble" nodeType="interactiveSeq">
                <p:stCondLst>
                  <p:cond evt="onClick" delay="0">
                    <p:tgtEl>
                      <p:spTgt spid="2"/>
                    </p:tgtEl>
                  </p:cond>
                </p:stCondLst>
                <p:endSync evt="end" delay="0">
                  <p:rtn val="all"/>
                </p:endSync>
                <p:childTnLst>
                  <p:par>
                    <p:cTn id="17" fill="hold">
                      <p:stCondLst>
                        <p:cond delay="0"/>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par>
                                <p:cTn id="24" presetID="31" presetClass="entr" presetSubtype="0" fill="hold" grpId="0" nodeType="withEffect">
                                  <p:stCondLst>
                                    <p:cond delay="0"/>
                                  </p:stCondLst>
                                  <p:childTnLst>
                                    <p:set>
                                      <p:cBhvr>
                                        <p:cTn id="25" dur="1" fill="hold">
                                          <p:stCondLst>
                                            <p:cond delay="0"/>
                                          </p:stCondLst>
                                        </p:cTn>
                                        <p:tgtEl>
                                          <p:spTgt spid="120"/>
                                        </p:tgtEl>
                                        <p:attrNameLst>
                                          <p:attrName>style.visibility</p:attrName>
                                        </p:attrNameLst>
                                      </p:cBhvr>
                                      <p:to>
                                        <p:strVal val="visible"/>
                                      </p:to>
                                    </p:set>
                                    <p:anim calcmode="lin" valueType="num">
                                      <p:cBhvr>
                                        <p:cTn id="26" dur="1000" fill="hold"/>
                                        <p:tgtEl>
                                          <p:spTgt spid="120"/>
                                        </p:tgtEl>
                                        <p:attrNameLst>
                                          <p:attrName>ppt_w</p:attrName>
                                        </p:attrNameLst>
                                      </p:cBhvr>
                                      <p:tavLst>
                                        <p:tav tm="0">
                                          <p:val>
                                            <p:fltVal val="0"/>
                                          </p:val>
                                        </p:tav>
                                        <p:tav tm="100000">
                                          <p:val>
                                            <p:strVal val="#ppt_w"/>
                                          </p:val>
                                        </p:tav>
                                      </p:tavLst>
                                    </p:anim>
                                    <p:anim calcmode="lin" valueType="num">
                                      <p:cBhvr>
                                        <p:cTn id="27" dur="1000" fill="hold"/>
                                        <p:tgtEl>
                                          <p:spTgt spid="120"/>
                                        </p:tgtEl>
                                        <p:attrNameLst>
                                          <p:attrName>ppt_h</p:attrName>
                                        </p:attrNameLst>
                                      </p:cBhvr>
                                      <p:tavLst>
                                        <p:tav tm="0">
                                          <p:val>
                                            <p:fltVal val="0"/>
                                          </p:val>
                                        </p:tav>
                                        <p:tav tm="100000">
                                          <p:val>
                                            <p:strVal val="#ppt_h"/>
                                          </p:val>
                                        </p:tav>
                                      </p:tavLst>
                                    </p:anim>
                                    <p:anim calcmode="lin" valueType="num">
                                      <p:cBhvr>
                                        <p:cTn id="28" dur="1000" fill="hold"/>
                                        <p:tgtEl>
                                          <p:spTgt spid="120"/>
                                        </p:tgtEl>
                                        <p:attrNameLst>
                                          <p:attrName>style.rotation</p:attrName>
                                        </p:attrNameLst>
                                      </p:cBhvr>
                                      <p:tavLst>
                                        <p:tav tm="0">
                                          <p:val>
                                            <p:fltVal val="90"/>
                                          </p:val>
                                        </p:tav>
                                        <p:tav tm="100000">
                                          <p:val>
                                            <p:fltVal val="0"/>
                                          </p:val>
                                        </p:tav>
                                      </p:tavLst>
                                    </p:anim>
                                    <p:animEffect transition="in" filter="fade">
                                      <p:cBhvr>
                                        <p:cTn id="29" dur="1000"/>
                                        <p:tgtEl>
                                          <p:spTgt spid="120"/>
                                        </p:tgtEl>
                                      </p:cBhvr>
                                    </p:animEffect>
                                  </p:childTnLst>
                                </p:cTn>
                              </p:par>
                            </p:childTnLst>
                          </p:cTn>
                        </p:par>
                      </p:childTnLst>
                    </p:cTn>
                  </p:par>
                </p:childTnLst>
              </p:cTn>
              <p:nextCondLst>
                <p:cond evt="onClick" delay="0">
                  <p:tgtEl>
                    <p:spTgt spid="2"/>
                  </p:tgtEl>
                </p:cond>
              </p:nextCondLst>
            </p:seq>
            <p:seq concurrent="1" nextAc="seek">
              <p:cTn id="30" restart="whenNotActive" fill="hold" evtFilter="cancelBubble" nodeType="interactiveSeq">
                <p:stCondLst>
                  <p:cond evt="onClick" delay="0">
                    <p:tgtEl>
                      <p:spTgt spid="109"/>
                    </p:tgtEl>
                  </p:cond>
                </p:stCondLst>
                <p:endSync evt="end" delay="0">
                  <p:rtn val="all"/>
                </p:endSync>
                <p:childTnLst>
                  <p:par>
                    <p:cTn id="31" fill="hold">
                      <p:stCondLst>
                        <p:cond delay="0"/>
                      </p:stCondLst>
                      <p:childTnLst>
                        <p:par>
                          <p:cTn id="32" fill="hold">
                            <p:stCondLst>
                              <p:cond delay="0"/>
                            </p:stCondLst>
                            <p:childTnLst>
                              <p:par>
                                <p:cTn id="33" presetID="45" presetClass="exit" presetSubtype="0" fill="hold" nodeType="clickEffect">
                                  <p:stCondLst>
                                    <p:cond delay="0"/>
                                  </p:stCondLst>
                                  <p:childTnLst>
                                    <p:animEffect transition="out" filter="fade">
                                      <p:cBhvr>
                                        <p:cTn id="34" dur="2000"/>
                                        <p:tgtEl>
                                          <p:spTgt spid="109"/>
                                        </p:tgtEl>
                                      </p:cBhvr>
                                    </p:animEffect>
                                    <p:anim calcmode="lin" valueType="num">
                                      <p:cBhvr>
                                        <p:cTn id="35" dur="2000"/>
                                        <p:tgtEl>
                                          <p:spTgt spid="10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09"/>
                                        </p:tgtEl>
                                        <p:attrNameLst>
                                          <p:attrName>ppt_h</p:attrName>
                                        </p:attrNameLst>
                                      </p:cBhvr>
                                      <p:tavLst>
                                        <p:tav tm="0">
                                          <p:val>
                                            <p:strVal val="ppt_h"/>
                                          </p:val>
                                        </p:tav>
                                        <p:tav tm="100000">
                                          <p:val>
                                            <p:strVal val="ppt_h"/>
                                          </p:val>
                                        </p:tav>
                                      </p:tavLst>
                                    </p:anim>
                                    <p:set>
                                      <p:cBhvr>
                                        <p:cTn id="37" dur="1" fill="hold">
                                          <p:stCondLst>
                                            <p:cond delay="1999"/>
                                          </p:stCondLst>
                                        </p:cTn>
                                        <p:tgtEl>
                                          <p:spTgt spid="109"/>
                                        </p:tgtEl>
                                        <p:attrNameLst>
                                          <p:attrName>style.visibility</p:attrName>
                                        </p:attrNameLst>
                                      </p:cBhvr>
                                      <p:to>
                                        <p:strVal val="hidden"/>
                                      </p:to>
                                    </p:set>
                                  </p:childTnLst>
                                </p:cTn>
                              </p:par>
                              <p:par>
                                <p:cTn id="38" presetID="31" presetClass="entr" presetSubtype="0" fill="hold" grpId="0" nodeType="withEffect">
                                  <p:stCondLst>
                                    <p:cond delay="0"/>
                                  </p:stCondLst>
                                  <p:childTnLst>
                                    <p:set>
                                      <p:cBhvr>
                                        <p:cTn id="39" dur="1" fill="hold">
                                          <p:stCondLst>
                                            <p:cond delay="0"/>
                                          </p:stCondLst>
                                        </p:cTn>
                                        <p:tgtEl>
                                          <p:spTgt spid="122"/>
                                        </p:tgtEl>
                                        <p:attrNameLst>
                                          <p:attrName>style.visibility</p:attrName>
                                        </p:attrNameLst>
                                      </p:cBhvr>
                                      <p:to>
                                        <p:strVal val="visible"/>
                                      </p:to>
                                    </p:set>
                                    <p:anim calcmode="lin" valueType="num">
                                      <p:cBhvr>
                                        <p:cTn id="40" dur="1000" fill="hold"/>
                                        <p:tgtEl>
                                          <p:spTgt spid="122"/>
                                        </p:tgtEl>
                                        <p:attrNameLst>
                                          <p:attrName>ppt_w</p:attrName>
                                        </p:attrNameLst>
                                      </p:cBhvr>
                                      <p:tavLst>
                                        <p:tav tm="0">
                                          <p:val>
                                            <p:fltVal val="0"/>
                                          </p:val>
                                        </p:tav>
                                        <p:tav tm="100000">
                                          <p:val>
                                            <p:strVal val="#ppt_w"/>
                                          </p:val>
                                        </p:tav>
                                      </p:tavLst>
                                    </p:anim>
                                    <p:anim calcmode="lin" valueType="num">
                                      <p:cBhvr>
                                        <p:cTn id="41" dur="1000" fill="hold"/>
                                        <p:tgtEl>
                                          <p:spTgt spid="122"/>
                                        </p:tgtEl>
                                        <p:attrNameLst>
                                          <p:attrName>ppt_h</p:attrName>
                                        </p:attrNameLst>
                                      </p:cBhvr>
                                      <p:tavLst>
                                        <p:tav tm="0">
                                          <p:val>
                                            <p:fltVal val="0"/>
                                          </p:val>
                                        </p:tav>
                                        <p:tav tm="100000">
                                          <p:val>
                                            <p:strVal val="#ppt_h"/>
                                          </p:val>
                                        </p:tav>
                                      </p:tavLst>
                                    </p:anim>
                                    <p:anim calcmode="lin" valueType="num">
                                      <p:cBhvr>
                                        <p:cTn id="42" dur="1000" fill="hold"/>
                                        <p:tgtEl>
                                          <p:spTgt spid="122"/>
                                        </p:tgtEl>
                                        <p:attrNameLst>
                                          <p:attrName>style.rotation</p:attrName>
                                        </p:attrNameLst>
                                      </p:cBhvr>
                                      <p:tavLst>
                                        <p:tav tm="0">
                                          <p:val>
                                            <p:fltVal val="90"/>
                                          </p:val>
                                        </p:tav>
                                        <p:tav tm="100000">
                                          <p:val>
                                            <p:fltVal val="0"/>
                                          </p:val>
                                        </p:tav>
                                      </p:tavLst>
                                    </p:anim>
                                    <p:animEffect transition="in" filter="fade">
                                      <p:cBhvr>
                                        <p:cTn id="43" dur="1000"/>
                                        <p:tgtEl>
                                          <p:spTgt spid="122"/>
                                        </p:tgtEl>
                                      </p:cBhvr>
                                    </p:animEffect>
                                  </p:childTnLst>
                                </p:cTn>
                              </p:par>
                            </p:childTnLst>
                          </p:cTn>
                        </p:par>
                      </p:childTnLst>
                    </p:cTn>
                  </p:par>
                </p:childTnLst>
              </p:cTn>
              <p:nextCondLst>
                <p:cond evt="onClick" delay="0">
                  <p:tgtEl>
                    <p:spTgt spid="109"/>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45" presetClass="exit" presetSubtype="0" fill="hold" nodeType="clickEffect">
                                  <p:stCondLst>
                                    <p:cond delay="0"/>
                                  </p:stCondLst>
                                  <p:childTnLst>
                                    <p:animEffect transition="out" filter="fade">
                                      <p:cBhvr>
                                        <p:cTn id="48" dur="2000"/>
                                        <p:tgtEl>
                                          <p:spTgt spid="7"/>
                                        </p:tgtEl>
                                      </p:cBhvr>
                                    </p:animEffect>
                                    <p:anim calcmode="lin" valueType="num">
                                      <p:cBhvr>
                                        <p:cTn id="49"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7"/>
                                        </p:tgtEl>
                                        <p:attrNameLst>
                                          <p:attrName>ppt_h</p:attrName>
                                        </p:attrNameLst>
                                      </p:cBhvr>
                                      <p:tavLst>
                                        <p:tav tm="0">
                                          <p:val>
                                            <p:strVal val="ppt_h"/>
                                          </p:val>
                                        </p:tav>
                                        <p:tav tm="100000">
                                          <p:val>
                                            <p:strVal val="ppt_h"/>
                                          </p:val>
                                        </p:tav>
                                      </p:tavLst>
                                    </p:anim>
                                    <p:set>
                                      <p:cBhvr>
                                        <p:cTn id="51" dur="1" fill="hold">
                                          <p:stCondLst>
                                            <p:cond delay="1999"/>
                                          </p:stCondLst>
                                        </p:cTn>
                                        <p:tgtEl>
                                          <p:spTgt spid="7"/>
                                        </p:tgtEl>
                                        <p:attrNameLst>
                                          <p:attrName>style.visibility</p:attrName>
                                        </p:attrNameLst>
                                      </p:cBhvr>
                                      <p:to>
                                        <p:strVal val="hidden"/>
                                      </p:to>
                                    </p:set>
                                  </p:childTnLst>
                                </p:cTn>
                              </p:par>
                              <p:par>
                                <p:cTn id="52" presetID="31" presetClass="entr" presetSubtype="0" fill="hold" grpId="0" nodeType="withEffect">
                                  <p:stCondLst>
                                    <p:cond delay="0"/>
                                  </p:stCondLst>
                                  <p:childTnLst>
                                    <p:set>
                                      <p:cBhvr>
                                        <p:cTn id="53" dur="1" fill="hold">
                                          <p:stCondLst>
                                            <p:cond delay="0"/>
                                          </p:stCondLst>
                                        </p:cTn>
                                        <p:tgtEl>
                                          <p:spTgt spid="123"/>
                                        </p:tgtEl>
                                        <p:attrNameLst>
                                          <p:attrName>style.visibility</p:attrName>
                                        </p:attrNameLst>
                                      </p:cBhvr>
                                      <p:to>
                                        <p:strVal val="visible"/>
                                      </p:to>
                                    </p:set>
                                    <p:anim calcmode="lin" valueType="num">
                                      <p:cBhvr>
                                        <p:cTn id="54" dur="1000" fill="hold"/>
                                        <p:tgtEl>
                                          <p:spTgt spid="123"/>
                                        </p:tgtEl>
                                        <p:attrNameLst>
                                          <p:attrName>ppt_w</p:attrName>
                                        </p:attrNameLst>
                                      </p:cBhvr>
                                      <p:tavLst>
                                        <p:tav tm="0">
                                          <p:val>
                                            <p:fltVal val="0"/>
                                          </p:val>
                                        </p:tav>
                                        <p:tav tm="100000">
                                          <p:val>
                                            <p:strVal val="#ppt_w"/>
                                          </p:val>
                                        </p:tav>
                                      </p:tavLst>
                                    </p:anim>
                                    <p:anim calcmode="lin" valueType="num">
                                      <p:cBhvr>
                                        <p:cTn id="55" dur="1000" fill="hold"/>
                                        <p:tgtEl>
                                          <p:spTgt spid="123"/>
                                        </p:tgtEl>
                                        <p:attrNameLst>
                                          <p:attrName>ppt_h</p:attrName>
                                        </p:attrNameLst>
                                      </p:cBhvr>
                                      <p:tavLst>
                                        <p:tav tm="0">
                                          <p:val>
                                            <p:fltVal val="0"/>
                                          </p:val>
                                        </p:tav>
                                        <p:tav tm="100000">
                                          <p:val>
                                            <p:strVal val="#ppt_h"/>
                                          </p:val>
                                        </p:tav>
                                      </p:tavLst>
                                    </p:anim>
                                    <p:anim calcmode="lin" valueType="num">
                                      <p:cBhvr>
                                        <p:cTn id="56" dur="1000" fill="hold"/>
                                        <p:tgtEl>
                                          <p:spTgt spid="123"/>
                                        </p:tgtEl>
                                        <p:attrNameLst>
                                          <p:attrName>style.rotation</p:attrName>
                                        </p:attrNameLst>
                                      </p:cBhvr>
                                      <p:tavLst>
                                        <p:tav tm="0">
                                          <p:val>
                                            <p:fltVal val="90"/>
                                          </p:val>
                                        </p:tav>
                                        <p:tav tm="100000">
                                          <p:val>
                                            <p:fltVal val="0"/>
                                          </p:val>
                                        </p:tav>
                                      </p:tavLst>
                                    </p:anim>
                                    <p:animEffect transition="in" filter="fade">
                                      <p:cBhvr>
                                        <p:cTn id="57" dur="1000"/>
                                        <p:tgtEl>
                                          <p:spTgt spid="123"/>
                                        </p:tgtEl>
                                      </p:cBhvr>
                                    </p:animEffect>
                                  </p:childTnLst>
                                </p:cTn>
                              </p:par>
                            </p:childTnLst>
                          </p:cTn>
                        </p:par>
                      </p:childTnLst>
                    </p:cTn>
                  </p:par>
                </p:childTnLst>
              </p:cTn>
              <p:nextCondLst>
                <p:cond evt="onClick" delay="0">
                  <p:tgtEl>
                    <p:spTgt spid="7"/>
                  </p:tgtEl>
                </p:cond>
              </p:nextCondLst>
            </p:seq>
            <p:seq concurrent="1" nextAc="seek">
              <p:cTn id="58" restart="whenNotActive" fill="hold" evtFilter="cancelBubble" nodeType="interactiveSeq">
                <p:stCondLst>
                  <p:cond evt="onClick" delay="0">
                    <p:tgtEl>
                      <p:spTgt spid="65"/>
                    </p:tgtEl>
                  </p:cond>
                </p:stCondLst>
                <p:endSync evt="end" delay="0">
                  <p:rtn val="all"/>
                </p:endSync>
                <p:childTnLst>
                  <p:par>
                    <p:cTn id="59" fill="hold">
                      <p:stCondLst>
                        <p:cond delay="0"/>
                      </p:stCondLst>
                      <p:childTnLst>
                        <p:par>
                          <p:cTn id="60" fill="hold">
                            <p:stCondLst>
                              <p:cond delay="0"/>
                            </p:stCondLst>
                            <p:childTnLst>
                              <p:par>
                                <p:cTn id="61" presetID="45" presetClass="exit" presetSubtype="0" fill="hold" nodeType="clickEffect">
                                  <p:stCondLst>
                                    <p:cond delay="0"/>
                                  </p:stCondLst>
                                  <p:childTnLst>
                                    <p:animEffect transition="out" filter="fade">
                                      <p:cBhvr>
                                        <p:cTn id="62" dur="2000"/>
                                        <p:tgtEl>
                                          <p:spTgt spid="65"/>
                                        </p:tgtEl>
                                      </p:cBhvr>
                                    </p:animEffect>
                                    <p:anim calcmode="lin" valueType="num">
                                      <p:cBhvr>
                                        <p:cTn id="63" dur="2000"/>
                                        <p:tgtEl>
                                          <p:spTgt spid="6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65"/>
                                        </p:tgtEl>
                                        <p:attrNameLst>
                                          <p:attrName>ppt_h</p:attrName>
                                        </p:attrNameLst>
                                      </p:cBhvr>
                                      <p:tavLst>
                                        <p:tav tm="0">
                                          <p:val>
                                            <p:strVal val="ppt_h"/>
                                          </p:val>
                                        </p:tav>
                                        <p:tav tm="100000">
                                          <p:val>
                                            <p:strVal val="ppt_h"/>
                                          </p:val>
                                        </p:tav>
                                      </p:tavLst>
                                    </p:anim>
                                    <p:set>
                                      <p:cBhvr>
                                        <p:cTn id="65" dur="1" fill="hold">
                                          <p:stCondLst>
                                            <p:cond delay="1999"/>
                                          </p:stCondLst>
                                        </p:cTn>
                                        <p:tgtEl>
                                          <p:spTgt spid="65"/>
                                        </p:tgtEl>
                                        <p:attrNameLst>
                                          <p:attrName>style.visibility</p:attrName>
                                        </p:attrNameLst>
                                      </p:cBhvr>
                                      <p:to>
                                        <p:strVal val="hidden"/>
                                      </p:to>
                                    </p:set>
                                  </p:childTnLst>
                                </p:cTn>
                              </p:par>
                              <p:par>
                                <p:cTn id="66" presetID="31" presetClass="entr" presetSubtype="0" fill="hold" grpId="0" nodeType="withEffect">
                                  <p:stCondLst>
                                    <p:cond delay="0"/>
                                  </p:stCondLst>
                                  <p:childTnLst>
                                    <p:set>
                                      <p:cBhvr>
                                        <p:cTn id="67" dur="1" fill="hold">
                                          <p:stCondLst>
                                            <p:cond delay="0"/>
                                          </p:stCondLst>
                                        </p:cTn>
                                        <p:tgtEl>
                                          <p:spTgt spid="149"/>
                                        </p:tgtEl>
                                        <p:attrNameLst>
                                          <p:attrName>style.visibility</p:attrName>
                                        </p:attrNameLst>
                                      </p:cBhvr>
                                      <p:to>
                                        <p:strVal val="visible"/>
                                      </p:to>
                                    </p:set>
                                    <p:anim calcmode="lin" valueType="num">
                                      <p:cBhvr>
                                        <p:cTn id="68" dur="1000" fill="hold"/>
                                        <p:tgtEl>
                                          <p:spTgt spid="149"/>
                                        </p:tgtEl>
                                        <p:attrNameLst>
                                          <p:attrName>ppt_w</p:attrName>
                                        </p:attrNameLst>
                                      </p:cBhvr>
                                      <p:tavLst>
                                        <p:tav tm="0">
                                          <p:val>
                                            <p:fltVal val="0"/>
                                          </p:val>
                                        </p:tav>
                                        <p:tav tm="100000">
                                          <p:val>
                                            <p:strVal val="#ppt_w"/>
                                          </p:val>
                                        </p:tav>
                                      </p:tavLst>
                                    </p:anim>
                                    <p:anim calcmode="lin" valueType="num">
                                      <p:cBhvr>
                                        <p:cTn id="69" dur="1000" fill="hold"/>
                                        <p:tgtEl>
                                          <p:spTgt spid="149"/>
                                        </p:tgtEl>
                                        <p:attrNameLst>
                                          <p:attrName>ppt_h</p:attrName>
                                        </p:attrNameLst>
                                      </p:cBhvr>
                                      <p:tavLst>
                                        <p:tav tm="0">
                                          <p:val>
                                            <p:fltVal val="0"/>
                                          </p:val>
                                        </p:tav>
                                        <p:tav tm="100000">
                                          <p:val>
                                            <p:strVal val="#ppt_h"/>
                                          </p:val>
                                        </p:tav>
                                      </p:tavLst>
                                    </p:anim>
                                    <p:anim calcmode="lin" valueType="num">
                                      <p:cBhvr>
                                        <p:cTn id="70" dur="1000" fill="hold"/>
                                        <p:tgtEl>
                                          <p:spTgt spid="149"/>
                                        </p:tgtEl>
                                        <p:attrNameLst>
                                          <p:attrName>style.rotation</p:attrName>
                                        </p:attrNameLst>
                                      </p:cBhvr>
                                      <p:tavLst>
                                        <p:tav tm="0">
                                          <p:val>
                                            <p:fltVal val="90"/>
                                          </p:val>
                                        </p:tav>
                                        <p:tav tm="100000">
                                          <p:val>
                                            <p:fltVal val="0"/>
                                          </p:val>
                                        </p:tav>
                                      </p:tavLst>
                                    </p:anim>
                                    <p:animEffect transition="in" filter="fade">
                                      <p:cBhvr>
                                        <p:cTn id="71" dur="1000"/>
                                        <p:tgtEl>
                                          <p:spTgt spid="149"/>
                                        </p:tgtEl>
                                      </p:cBhvr>
                                    </p:animEffect>
                                  </p:childTnLst>
                                </p:cTn>
                              </p:par>
                            </p:childTnLst>
                          </p:cTn>
                        </p:par>
                      </p:childTnLst>
                    </p:cTn>
                  </p:par>
                </p:childTnLst>
              </p:cTn>
              <p:nextCondLst>
                <p:cond evt="onClick" delay="0">
                  <p:tgtEl>
                    <p:spTgt spid="65"/>
                  </p:tgtEl>
                </p:cond>
              </p:nextCondLst>
            </p:seq>
            <p:seq concurrent="1" nextAc="seek">
              <p:cTn id="72" restart="whenNotActive" fill="hold" evtFilter="cancelBubble" nodeType="interactiveSeq">
                <p:stCondLst>
                  <p:cond evt="onClick" delay="0">
                    <p:tgtEl>
                      <p:spTgt spid="131"/>
                    </p:tgtEl>
                  </p:cond>
                </p:stCondLst>
                <p:endSync evt="end" delay="0">
                  <p:rtn val="all"/>
                </p:endSync>
                <p:childTnLst>
                  <p:par>
                    <p:cTn id="73" fill="hold">
                      <p:stCondLst>
                        <p:cond delay="0"/>
                      </p:stCondLst>
                      <p:childTnLst>
                        <p:par>
                          <p:cTn id="74" fill="hold">
                            <p:stCondLst>
                              <p:cond delay="0"/>
                            </p:stCondLst>
                            <p:childTnLst>
                              <p:par>
                                <p:cTn id="75" presetID="45" presetClass="exit" presetSubtype="0" fill="hold" nodeType="clickEffect">
                                  <p:stCondLst>
                                    <p:cond delay="0"/>
                                  </p:stCondLst>
                                  <p:childTnLst>
                                    <p:animEffect transition="out" filter="fade">
                                      <p:cBhvr>
                                        <p:cTn id="76" dur="2000"/>
                                        <p:tgtEl>
                                          <p:spTgt spid="131"/>
                                        </p:tgtEl>
                                      </p:cBhvr>
                                    </p:animEffect>
                                    <p:anim calcmode="lin" valueType="num">
                                      <p:cBhvr>
                                        <p:cTn id="77" dur="2000"/>
                                        <p:tgtEl>
                                          <p:spTgt spid="13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31"/>
                                        </p:tgtEl>
                                        <p:attrNameLst>
                                          <p:attrName>ppt_h</p:attrName>
                                        </p:attrNameLst>
                                      </p:cBhvr>
                                      <p:tavLst>
                                        <p:tav tm="0">
                                          <p:val>
                                            <p:strVal val="ppt_h"/>
                                          </p:val>
                                        </p:tav>
                                        <p:tav tm="100000">
                                          <p:val>
                                            <p:strVal val="ppt_h"/>
                                          </p:val>
                                        </p:tav>
                                      </p:tavLst>
                                    </p:anim>
                                    <p:set>
                                      <p:cBhvr>
                                        <p:cTn id="79" dur="1" fill="hold">
                                          <p:stCondLst>
                                            <p:cond delay="1999"/>
                                          </p:stCondLst>
                                        </p:cTn>
                                        <p:tgtEl>
                                          <p:spTgt spid="131"/>
                                        </p:tgtEl>
                                        <p:attrNameLst>
                                          <p:attrName>style.visibility</p:attrName>
                                        </p:attrNameLst>
                                      </p:cBhvr>
                                      <p:to>
                                        <p:strVal val="hidden"/>
                                      </p:to>
                                    </p:set>
                                  </p:childTnLst>
                                </p:cTn>
                              </p:par>
                              <p:par>
                                <p:cTn id="80" presetID="31" presetClass="entr" presetSubtype="0" fill="hold" grpId="0" nodeType="withEffect">
                                  <p:stCondLst>
                                    <p:cond delay="0"/>
                                  </p:stCondLst>
                                  <p:childTnLst>
                                    <p:set>
                                      <p:cBhvr>
                                        <p:cTn id="81" dur="1" fill="hold">
                                          <p:stCondLst>
                                            <p:cond delay="0"/>
                                          </p:stCondLst>
                                        </p:cTn>
                                        <p:tgtEl>
                                          <p:spTgt spid="151"/>
                                        </p:tgtEl>
                                        <p:attrNameLst>
                                          <p:attrName>style.visibility</p:attrName>
                                        </p:attrNameLst>
                                      </p:cBhvr>
                                      <p:to>
                                        <p:strVal val="visible"/>
                                      </p:to>
                                    </p:set>
                                    <p:anim calcmode="lin" valueType="num">
                                      <p:cBhvr>
                                        <p:cTn id="82" dur="1000" fill="hold"/>
                                        <p:tgtEl>
                                          <p:spTgt spid="151"/>
                                        </p:tgtEl>
                                        <p:attrNameLst>
                                          <p:attrName>ppt_w</p:attrName>
                                        </p:attrNameLst>
                                      </p:cBhvr>
                                      <p:tavLst>
                                        <p:tav tm="0">
                                          <p:val>
                                            <p:fltVal val="0"/>
                                          </p:val>
                                        </p:tav>
                                        <p:tav tm="100000">
                                          <p:val>
                                            <p:strVal val="#ppt_w"/>
                                          </p:val>
                                        </p:tav>
                                      </p:tavLst>
                                    </p:anim>
                                    <p:anim calcmode="lin" valueType="num">
                                      <p:cBhvr>
                                        <p:cTn id="83" dur="1000" fill="hold"/>
                                        <p:tgtEl>
                                          <p:spTgt spid="151"/>
                                        </p:tgtEl>
                                        <p:attrNameLst>
                                          <p:attrName>ppt_h</p:attrName>
                                        </p:attrNameLst>
                                      </p:cBhvr>
                                      <p:tavLst>
                                        <p:tav tm="0">
                                          <p:val>
                                            <p:fltVal val="0"/>
                                          </p:val>
                                        </p:tav>
                                        <p:tav tm="100000">
                                          <p:val>
                                            <p:strVal val="#ppt_h"/>
                                          </p:val>
                                        </p:tav>
                                      </p:tavLst>
                                    </p:anim>
                                    <p:anim calcmode="lin" valueType="num">
                                      <p:cBhvr>
                                        <p:cTn id="84" dur="1000" fill="hold"/>
                                        <p:tgtEl>
                                          <p:spTgt spid="151"/>
                                        </p:tgtEl>
                                        <p:attrNameLst>
                                          <p:attrName>style.rotation</p:attrName>
                                        </p:attrNameLst>
                                      </p:cBhvr>
                                      <p:tavLst>
                                        <p:tav tm="0">
                                          <p:val>
                                            <p:fltVal val="90"/>
                                          </p:val>
                                        </p:tav>
                                        <p:tav tm="100000">
                                          <p:val>
                                            <p:fltVal val="0"/>
                                          </p:val>
                                        </p:tav>
                                      </p:tavLst>
                                    </p:anim>
                                    <p:animEffect transition="in" filter="fade">
                                      <p:cBhvr>
                                        <p:cTn id="85" dur="1000"/>
                                        <p:tgtEl>
                                          <p:spTgt spid="151"/>
                                        </p:tgtEl>
                                      </p:cBhvr>
                                    </p:animEffect>
                                  </p:childTnLst>
                                </p:cTn>
                              </p:par>
                            </p:childTnLst>
                          </p:cTn>
                        </p:par>
                      </p:childTnLst>
                    </p:cTn>
                  </p:par>
                </p:childTnLst>
              </p:cTn>
              <p:nextCondLst>
                <p:cond evt="onClick" delay="0">
                  <p:tgtEl>
                    <p:spTgt spid="131"/>
                  </p:tgtEl>
                </p:cond>
              </p:nextCondLst>
            </p:seq>
            <p:seq concurrent="1" nextAc="seek">
              <p:cTn id="86" restart="whenNotActive" fill="hold" evtFilter="cancelBubble" nodeType="interactiveSeq">
                <p:stCondLst>
                  <p:cond evt="onClick" delay="0">
                    <p:tgtEl>
                      <p:spTgt spid="3"/>
                    </p:tgtEl>
                  </p:cond>
                </p:stCondLst>
                <p:endSync evt="end" delay="0">
                  <p:rtn val="all"/>
                </p:endSync>
                <p:childTnLst>
                  <p:par>
                    <p:cTn id="87" fill="hold">
                      <p:stCondLst>
                        <p:cond delay="0"/>
                      </p:stCondLst>
                      <p:childTnLst>
                        <p:par>
                          <p:cTn id="88" fill="hold">
                            <p:stCondLst>
                              <p:cond delay="0"/>
                            </p:stCondLst>
                            <p:childTnLst>
                              <p:par>
                                <p:cTn id="89" presetID="45" presetClass="exit" presetSubtype="0" fill="hold" nodeType="clickEffect">
                                  <p:stCondLst>
                                    <p:cond delay="0"/>
                                  </p:stCondLst>
                                  <p:childTnLst>
                                    <p:animEffect transition="out" filter="fade">
                                      <p:cBhvr>
                                        <p:cTn id="90" dur="2000"/>
                                        <p:tgtEl>
                                          <p:spTgt spid="3"/>
                                        </p:tgtEl>
                                      </p:cBhvr>
                                    </p:animEffect>
                                    <p:anim calcmode="lin" valueType="num">
                                      <p:cBhvr>
                                        <p:cTn id="91"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3"/>
                                        </p:tgtEl>
                                        <p:attrNameLst>
                                          <p:attrName>ppt_h</p:attrName>
                                        </p:attrNameLst>
                                      </p:cBhvr>
                                      <p:tavLst>
                                        <p:tav tm="0">
                                          <p:val>
                                            <p:strVal val="ppt_h"/>
                                          </p:val>
                                        </p:tav>
                                        <p:tav tm="100000">
                                          <p:val>
                                            <p:strVal val="ppt_h"/>
                                          </p:val>
                                        </p:tav>
                                      </p:tavLst>
                                    </p:anim>
                                    <p:set>
                                      <p:cBhvr>
                                        <p:cTn id="93" dur="1" fill="hold">
                                          <p:stCondLst>
                                            <p:cond delay="1999"/>
                                          </p:stCondLst>
                                        </p:cTn>
                                        <p:tgtEl>
                                          <p:spTgt spid="3"/>
                                        </p:tgtEl>
                                        <p:attrNameLst>
                                          <p:attrName>style.visibility</p:attrName>
                                        </p:attrNameLst>
                                      </p:cBhvr>
                                      <p:to>
                                        <p:strVal val="hidden"/>
                                      </p:to>
                                    </p:set>
                                  </p:childTnLst>
                                </p:cTn>
                              </p:par>
                              <p:par>
                                <p:cTn id="94" presetID="31" presetClass="entr" presetSubtype="0" fill="hold" grpId="0" nodeType="withEffect">
                                  <p:stCondLst>
                                    <p:cond delay="0"/>
                                  </p:stCondLst>
                                  <p:childTnLst>
                                    <p:set>
                                      <p:cBhvr>
                                        <p:cTn id="95" dur="1" fill="hold">
                                          <p:stCondLst>
                                            <p:cond delay="0"/>
                                          </p:stCondLst>
                                        </p:cTn>
                                        <p:tgtEl>
                                          <p:spTgt spid="152"/>
                                        </p:tgtEl>
                                        <p:attrNameLst>
                                          <p:attrName>style.visibility</p:attrName>
                                        </p:attrNameLst>
                                      </p:cBhvr>
                                      <p:to>
                                        <p:strVal val="visible"/>
                                      </p:to>
                                    </p:set>
                                    <p:anim calcmode="lin" valueType="num">
                                      <p:cBhvr>
                                        <p:cTn id="96" dur="1000" fill="hold"/>
                                        <p:tgtEl>
                                          <p:spTgt spid="152"/>
                                        </p:tgtEl>
                                        <p:attrNameLst>
                                          <p:attrName>ppt_w</p:attrName>
                                        </p:attrNameLst>
                                      </p:cBhvr>
                                      <p:tavLst>
                                        <p:tav tm="0">
                                          <p:val>
                                            <p:fltVal val="0"/>
                                          </p:val>
                                        </p:tav>
                                        <p:tav tm="100000">
                                          <p:val>
                                            <p:strVal val="#ppt_w"/>
                                          </p:val>
                                        </p:tav>
                                      </p:tavLst>
                                    </p:anim>
                                    <p:anim calcmode="lin" valueType="num">
                                      <p:cBhvr>
                                        <p:cTn id="97" dur="1000" fill="hold"/>
                                        <p:tgtEl>
                                          <p:spTgt spid="152"/>
                                        </p:tgtEl>
                                        <p:attrNameLst>
                                          <p:attrName>ppt_h</p:attrName>
                                        </p:attrNameLst>
                                      </p:cBhvr>
                                      <p:tavLst>
                                        <p:tav tm="0">
                                          <p:val>
                                            <p:fltVal val="0"/>
                                          </p:val>
                                        </p:tav>
                                        <p:tav tm="100000">
                                          <p:val>
                                            <p:strVal val="#ppt_h"/>
                                          </p:val>
                                        </p:tav>
                                      </p:tavLst>
                                    </p:anim>
                                    <p:anim calcmode="lin" valueType="num">
                                      <p:cBhvr>
                                        <p:cTn id="98" dur="1000" fill="hold"/>
                                        <p:tgtEl>
                                          <p:spTgt spid="152"/>
                                        </p:tgtEl>
                                        <p:attrNameLst>
                                          <p:attrName>style.rotation</p:attrName>
                                        </p:attrNameLst>
                                      </p:cBhvr>
                                      <p:tavLst>
                                        <p:tav tm="0">
                                          <p:val>
                                            <p:fltVal val="90"/>
                                          </p:val>
                                        </p:tav>
                                        <p:tav tm="100000">
                                          <p:val>
                                            <p:fltVal val="0"/>
                                          </p:val>
                                        </p:tav>
                                      </p:tavLst>
                                    </p:anim>
                                    <p:animEffect transition="in" filter="fade">
                                      <p:cBhvr>
                                        <p:cTn id="99" dur="1000"/>
                                        <p:tgtEl>
                                          <p:spTgt spid="152"/>
                                        </p:tgtEl>
                                      </p:cBhvr>
                                    </p:animEffect>
                                  </p:childTnLst>
                                </p:cTn>
                              </p:par>
                            </p:childTnLst>
                          </p:cTn>
                        </p:par>
                      </p:childTnLst>
                    </p:cTn>
                  </p:par>
                </p:childTnLst>
              </p:cTn>
              <p:nextCondLst>
                <p:cond evt="onClick" delay="0">
                  <p:tgtEl>
                    <p:spTgt spid="3"/>
                  </p:tgtEl>
                </p:cond>
              </p:nextCondLst>
            </p:seq>
            <p:seq concurrent="1" nextAc="seek">
              <p:cTn id="100" restart="whenNotActive" fill="hold" evtFilter="cancelBubble" nodeType="interactiveSeq">
                <p:stCondLst>
                  <p:cond evt="onClick" delay="0">
                    <p:tgtEl>
                      <p:spTgt spid="15"/>
                    </p:tgtEl>
                  </p:cond>
                </p:stCondLst>
                <p:endSync evt="end" delay="0">
                  <p:rtn val="all"/>
                </p:endSync>
                <p:childTnLst>
                  <p:par>
                    <p:cTn id="101" fill="hold">
                      <p:stCondLst>
                        <p:cond delay="0"/>
                      </p:stCondLst>
                      <p:childTnLst>
                        <p:par>
                          <p:cTn id="102" fill="hold">
                            <p:stCondLst>
                              <p:cond delay="0"/>
                            </p:stCondLst>
                            <p:childTnLst>
                              <p:par>
                                <p:cTn id="103" presetID="6" presetClass="emph" presetSubtype="0" fill="hold" nodeType="clickEffect">
                                  <p:stCondLst>
                                    <p:cond delay="0"/>
                                  </p:stCondLst>
                                  <p:childTnLst>
                                    <p:animScale>
                                      <p:cBhvr>
                                        <p:cTn id="104" dur="2000" fill="hold"/>
                                        <p:tgtEl>
                                          <p:spTgt spid="15"/>
                                        </p:tgtEl>
                                      </p:cBhvr>
                                      <p:by x="150000" y="150000"/>
                                    </p:animScale>
                                  </p:childTnLst>
                                </p:cTn>
                              </p:par>
                            </p:childTnLst>
                          </p:cTn>
                        </p:par>
                      </p:childTnLst>
                    </p:cTn>
                  </p:par>
                </p:childTnLst>
              </p:cTn>
              <p:nextCondLst>
                <p:cond evt="onClick" delay="0">
                  <p:tgtEl>
                    <p:spTgt spid="15"/>
                  </p:tgtEl>
                </p:cond>
              </p:nextCondLst>
            </p:seq>
          </p:childTnLst>
        </p:cTn>
      </p:par>
    </p:tnLst>
    <p:bldLst>
      <p:bldP spid="8" grpId="0"/>
      <p:bldP spid="120" grpId="0"/>
      <p:bldP spid="122" grpId="0"/>
      <p:bldP spid="123" grpId="0"/>
      <p:bldP spid="149" grpId="0"/>
      <p:bldP spid="151" grpId="0"/>
      <p:bldP spid="15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78200" y="193893"/>
            <a:ext cx="8496944" cy="6740307"/>
          </a:xfrm>
          <a:prstGeom prst="rect">
            <a:avLst/>
          </a:prstGeom>
          <a:noFill/>
        </p:spPr>
        <p:txBody>
          <a:bodyPr wrap="square" rtlCol="0">
            <a:spAutoFit/>
          </a:bodyPr>
          <a:lstStyle/>
          <a:p>
            <a:r>
              <a:rPr lang="cs-CZ" dirty="0" smtClean="0"/>
              <a:t>Reference:</a:t>
            </a:r>
          </a:p>
          <a:p>
            <a:endParaRPr lang="cs-CZ" dirty="0"/>
          </a:p>
          <a:p>
            <a:r>
              <a:rPr lang="cs-CZ" dirty="0"/>
              <a:t>Ženy... </a:t>
            </a:r>
            <a:r>
              <a:rPr lang="cs-CZ" i="1" dirty="0" err="1"/>
              <a:t>Gify</a:t>
            </a:r>
            <a:r>
              <a:rPr lang="cs-CZ" i="1" dirty="0"/>
              <a:t> </a:t>
            </a:r>
            <a:r>
              <a:rPr lang="cs-CZ" i="1" dirty="0" err="1"/>
              <a:t>Nena</a:t>
            </a:r>
            <a:r>
              <a:rPr lang="cs-CZ" dirty="0"/>
              <a:t> [online]. [cit. 2012-02-13]. Dostupné z: http://www.gify.nou.cz/zeny1.htm </a:t>
            </a:r>
          </a:p>
          <a:p>
            <a:r>
              <a:rPr lang="cs-CZ" dirty="0"/>
              <a:t> </a:t>
            </a:r>
          </a:p>
          <a:p>
            <a:r>
              <a:rPr lang="cs-CZ" dirty="0"/>
              <a:t>Zvířata: Kočky. </a:t>
            </a:r>
            <a:r>
              <a:rPr lang="cs-CZ" i="1" dirty="0" err="1"/>
              <a:t>Gify</a:t>
            </a:r>
            <a:r>
              <a:rPr lang="cs-CZ" i="1" dirty="0"/>
              <a:t> </a:t>
            </a:r>
            <a:r>
              <a:rPr lang="cs-CZ" i="1" dirty="0" err="1"/>
              <a:t>Nena</a:t>
            </a:r>
            <a:r>
              <a:rPr lang="cs-CZ" dirty="0"/>
              <a:t> [online]. [cit. 2012-02-13]. Dostupné z: http://www.gify.nou.cz/z_kocka1.htm </a:t>
            </a:r>
          </a:p>
          <a:p>
            <a:r>
              <a:rPr lang="cs-CZ" dirty="0"/>
              <a:t> </a:t>
            </a:r>
          </a:p>
          <a:p>
            <a:r>
              <a:rPr lang="cs-CZ" dirty="0"/>
              <a:t>Zvířata: Psi. </a:t>
            </a:r>
            <a:r>
              <a:rPr lang="cs-CZ" i="1" dirty="0" err="1"/>
              <a:t>Gify</a:t>
            </a:r>
            <a:r>
              <a:rPr lang="cs-CZ" i="1" dirty="0"/>
              <a:t> </a:t>
            </a:r>
            <a:r>
              <a:rPr lang="cs-CZ" i="1" dirty="0" err="1"/>
              <a:t>Nena</a:t>
            </a:r>
            <a:r>
              <a:rPr lang="cs-CZ" dirty="0"/>
              <a:t> [online]. [cit. 2012-02-13]. Dostupné z: http://www.gify.nou.cz/z_pes1.htm </a:t>
            </a:r>
          </a:p>
          <a:p>
            <a:r>
              <a:rPr lang="cs-CZ" dirty="0"/>
              <a:t> </a:t>
            </a:r>
          </a:p>
          <a:p>
            <a:r>
              <a:rPr lang="cs-CZ" dirty="0"/>
              <a:t>Muži... </a:t>
            </a:r>
            <a:r>
              <a:rPr lang="cs-CZ" i="1" dirty="0" err="1"/>
              <a:t>Gify</a:t>
            </a:r>
            <a:r>
              <a:rPr lang="cs-CZ" i="1" dirty="0"/>
              <a:t> </a:t>
            </a:r>
            <a:r>
              <a:rPr lang="cs-CZ" i="1" dirty="0" err="1"/>
              <a:t>Nena</a:t>
            </a:r>
            <a:r>
              <a:rPr lang="cs-CZ" dirty="0"/>
              <a:t> [online]. [cit. 2012-02-13]. Dostupné z: http://www.gify.nou.cz/muzi1.htm </a:t>
            </a:r>
          </a:p>
          <a:p>
            <a:r>
              <a:rPr lang="cs-CZ" dirty="0"/>
              <a:t> </a:t>
            </a:r>
          </a:p>
          <a:p>
            <a:r>
              <a:rPr lang="cs-CZ" dirty="0"/>
              <a:t>Děti. </a:t>
            </a:r>
            <a:r>
              <a:rPr lang="cs-CZ" i="1" dirty="0" err="1"/>
              <a:t>Gify</a:t>
            </a:r>
            <a:r>
              <a:rPr lang="cs-CZ" i="1" dirty="0"/>
              <a:t> </a:t>
            </a:r>
            <a:r>
              <a:rPr lang="cs-CZ" i="1" dirty="0" err="1"/>
              <a:t>Nena</a:t>
            </a:r>
            <a:r>
              <a:rPr lang="cs-CZ" dirty="0"/>
              <a:t> [online]. [cit. 2012-02-13]. Dostupné z: http://www.gify.nou.cz/deti4.htm </a:t>
            </a:r>
          </a:p>
          <a:p>
            <a:r>
              <a:rPr lang="cs-CZ" dirty="0"/>
              <a:t> </a:t>
            </a:r>
          </a:p>
          <a:p>
            <a:r>
              <a:rPr lang="cs-CZ" dirty="0"/>
              <a:t>Děti. </a:t>
            </a:r>
            <a:r>
              <a:rPr lang="cs-CZ" i="1" dirty="0" err="1"/>
              <a:t>Gify</a:t>
            </a:r>
            <a:r>
              <a:rPr lang="cs-CZ" i="1" dirty="0"/>
              <a:t> </a:t>
            </a:r>
            <a:r>
              <a:rPr lang="cs-CZ" i="1" dirty="0" err="1"/>
              <a:t>Nena</a:t>
            </a:r>
            <a:r>
              <a:rPr lang="cs-CZ" dirty="0"/>
              <a:t> [online]. [cit. 2012-02-13]. Dostupné z: http://www.gify.nou.cz/deti5.htm </a:t>
            </a:r>
          </a:p>
          <a:p>
            <a:r>
              <a:rPr lang="cs-CZ" dirty="0"/>
              <a:t> </a:t>
            </a:r>
          </a:p>
          <a:p>
            <a:r>
              <a:rPr lang="cs-CZ" dirty="0"/>
              <a:t>Hmyz a další: Šneci. </a:t>
            </a:r>
            <a:r>
              <a:rPr lang="cs-CZ" i="1" dirty="0" err="1"/>
              <a:t>Gify</a:t>
            </a:r>
            <a:r>
              <a:rPr lang="cs-CZ" i="1" dirty="0"/>
              <a:t> </a:t>
            </a:r>
            <a:r>
              <a:rPr lang="cs-CZ" i="1" dirty="0" err="1"/>
              <a:t>Nena</a:t>
            </a:r>
            <a:r>
              <a:rPr lang="cs-CZ" dirty="0"/>
              <a:t> [online]. [cit. 2012-02-13]. Dostupné z: http://www.gify.nou.cz/h_snek.htm </a:t>
            </a:r>
          </a:p>
          <a:p>
            <a:r>
              <a:rPr lang="cs-CZ" dirty="0"/>
              <a:t> </a:t>
            </a:r>
          </a:p>
          <a:p>
            <a:r>
              <a:rPr lang="cs-CZ" dirty="0"/>
              <a:t>Květiny. </a:t>
            </a:r>
            <a:r>
              <a:rPr lang="cs-CZ" i="1" dirty="0" err="1"/>
              <a:t>Gify</a:t>
            </a:r>
            <a:r>
              <a:rPr lang="cs-CZ" i="1" dirty="0"/>
              <a:t> </a:t>
            </a:r>
            <a:r>
              <a:rPr lang="cs-CZ" i="1" dirty="0" err="1"/>
              <a:t>Nena</a:t>
            </a:r>
            <a:r>
              <a:rPr lang="cs-CZ" dirty="0"/>
              <a:t> [online]. [cit. 2012-02-13]. Dostupné z: http://www.gify.nou.cz/kvety2.htm </a:t>
            </a:r>
          </a:p>
          <a:p>
            <a:endParaRPr lang="cs-CZ" dirty="0"/>
          </a:p>
        </p:txBody>
      </p:sp>
    </p:spTree>
    <p:extLst>
      <p:ext uri="{BB962C8B-B14F-4D97-AF65-F5344CB8AC3E}">
        <p14:creationId xmlns:p14="http://schemas.microsoft.com/office/powerpoint/2010/main" val="3491425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342</Words>
  <Application>Microsoft Office PowerPoint</Application>
  <PresentationFormat>Předvádění na obrazovce (4:3)</PresentationFormat>
  <Paragraphs>133</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Oktáva </vt:lpstr>
      <vt:lpstr>Prezentace aplikace PowerPoint</vt:lpstr>
      <vt:lpstr>Prezentace aplikace PowerPoint</vt:lpstr>
      <vt:lpstr>Prezentace aplikace PowerPoint</vt:lpstr>
      <vt:lpstr>Napiš o jaké noty se jedná:</vt:lpstr>
      <vt:lpstr>Prezentace aplikace PowerPoint</vt:lpstr>
      <vt:lpstr>Spoj notu s jejím názvem:</vt:lpstr>
      <vt:lpstr>Najdi notu c1:</vt:lpstr>
      <vt:lpstr>Najdi notu e1:</vt:lpstr>
      <vt:lpstr>Najdi notu h1:</vt:lpstr>
      <vt:lpstr>Najdi notu d1:</vt:lpstr>
      <vt:lpstr>Najdi notu c2:</vt:lpstr>
      <vt:lpstr>Najdi notu a1:</vt:lpstr>
      <vt:lpstr>Najdi notu g1:</vt:lpstr>
      <vt:lpstr>Najdi notu f1:</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Nota čtvrťová a půlová</dc:title>
  <dc:creator>Admin</dc:creator>
  <cp:lastModifiedBy>Admin</cp:lastModifiedBy>
  <cp:revision>13</cp:revision>
  <dcterms:created xsi:type="dcterms:W3CDTF">2012-02-27T15:29:06Z</dcterms:created>
  <dcterms:modified xsi:type="dcterms:W3CDTF">2012-10-25T19:02:33Z</dcterms:modified>
</cp:coreProperties>
</file>