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FF53F6-DACA-4A71-9F22-35CA450E9342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49A19F-62F9-4F98-92AA-3E6FFC62C1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003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VY_32_INOVACE_9_5_ KONTROLNÍ PĚTIMINUTOVKA Č. 9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391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9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476672"/>
            <a:ext cx="4283968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1_republika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341077"/>
            <a:ext cx="9144000" cy="3516923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První prezident ČSR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 G. Masaryk </a:t>
            </a:r>
            <a:r>
              <a:rPr lang="cs-CZ" sz="4400" dirty="0" smtClean="0"/>
              <a:t>odstoupil z funkce prezidenta v roce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1935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5" descr="masary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36255" y="1600200"/>
            <a:ext cx="3262490" cy="4525963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 G. Masaryk</a:t>
            </a:r>
            <a:r>
              <a:rPr lang="cs-CZ" sz="4400" dirty="0" smtClean="0"/>
              <a:t> zemřel v roce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1937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6" name="Zástupný symbol pro obsah 5" descr="Masaryk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82418" y="2204864"/>
            <a:ext cx="4663510" cy="3384376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200" dirty="0" smtClean="0"/>
              <a:t>Kdo se stal </a:t>
            </a:r>
            <a:r>
              <a:rPr lang="cs-CZ" sz="4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druhým prezidentem ČSR</a:t>
            </a:r>
            <a:r>
              <a:rPr lang="cs-CZ" sz="4200" dirty="0" smtClean="0"/>
              <a:t> po T. G. Masarykovi?</a:t>
            </a:r>
          </a:p>
          <a:p>
            <a:r>
              <a:rPr lang="cs-CZ" sz="4200" dirty="0" smtClean="0"/>
              <a:t>Jméno i příjmení</a:t>
            </a:r>
            <a:endParaRPr lang="cs-CZ" sz="4200" dirty="0"/>
          </a:p>
        </p:txBody>
      </p:sp>
      <p:pic>
        <p:nvPicPr>
          <p:cNvPr id="6" name="Zástupný symbol pro obsah 5" descr="20060512143419!Edvard_Beneš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95678" y="1600200"/>
            <a:ext cx="3743643" cy="4525963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400" dirty="0" smtClean="0"/>
              <a:t>Jak se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jmenoval hlavní představitel </a:t>
            </a:r>
            <a:r>
              <a:rPr lang="cs-CZ" sz="4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Sudetoněmecké</a:t>
            </a:r>
            <a:r>
              <a:rPr lang="cs-CZ" sz="4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strany </a:t>
            </a:r>
            <a:r>
              <a:rPr lang="cs-CZ" sz="4400" dirty="0" smtClean="0"/>
              <a:t>(SdP)?</a:t>
            </a:r>
          </a:p>
          <a:p>
            <a:pPr lvl="0"/>
            <a:r>
              <a:rPr lang="cs-CZ" sz="4400" dirty="0" smtClean="0"/>
              <a:t>Aspoň příjmení</a:t>
            </a:r>
            <a:endParaRPr lang="cs-CZ" sz="4400" dirty="0"/>
          </a:p>
          <a:p>
            <a:endParaRPr lang="cs-CZ" dirty="0"/>
          </a:p>
        </p:txBody>
      </p:sp>
      <p:pic>
        <p:nvPicPr>
          <p:cNvPr id="6" name="Zástupný symbol pro obsah 5" descr="poh3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15523" y="1600200"/>
            <a:ext cx="3303953" cy="4525963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Na Slovensku byla založena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HLINKOVA SLOVENSKÁ LUDOVÁ STRANA</a:t>
            </a:r>
            <a:r>
              <a:rPr lang="cs-CZ" sz="4000" dirty="0" smtClean="0"/>
              <a:t>, jejíž cílem byla autonomie Slovenska?</a:t>
            </a:r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pic>
        <p:nvPicPr>
          <p:cNvPr id="7" name="Zástupný symbol pro obsah 6" descr="hlinka.poh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73089" y="1600200"/>
            <a:ext cx="3588822" cy="4525963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800" dirty="0" smtClean="0"/>
              <a:t>Druhý prezident ČSR se orientoval na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 státy Západní Evropy</a:t>
            </a:r>
            <a:r>
              <a:rPr lang="cs-CZ" sz="4800" dirty="0" smtClean="0"/>
              <a:t>, které to byly?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2 státy</a:t>
            </a:r>
            <a:endParaRPr lang="cs-CZ" sz="4800" dirty="0"/>
          </a:p>
        </p:txBody>
      </p:sp>
      <p:pic>
        <p:nvPicPr>
          <p:cNvPr id="6" name="Zástupný symbol pro obsah 5" descr="827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940152" y="1295448"/>
            <a:ext cx="2088232" cy="2564349"/>
          </a:xfrm>
        </p:spPr>
      </p:pic>
      <p:pic>
        <p:nvPicPr>
          <p:cNvPr id="8" name="Obrázek 7" descr="Daladier-Edouar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3933056"/>
            <a:ext cx="2081014" cy="2634195"/>
          </a:xfrm>
          <a:prstGeom prst="rect">
            <a:avLst/>
          </a:prstGeo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které události zaniká </a:t>
            </a:r>
            <a:r>
              <a:rPr lang="cs-CZ" sz="5000" dirty="0" smtClean="0"/>
              <a:t>tzv. 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REPUBLIKA</a:t>
            </a:r>
            <a:r>
              <a:rPr lang="cs-CZ" sz="5000" dirty="0" smtClean="0"/>
              <a:t>? Nápověda, bylo to v roce 1938</a:t>
            </a:r>
          </a:p>
          <a:p>
            <a:r>
              <a:rPr lang="cs-CZ" sz="5000" dirty="0" smtClean="0"/>
              <a:t>2 slova</a:t>
            </a:r>
          </a:p>
        </p:txBody>
      </p:sp>
      <p:pic>
        <p:nvPicPr>
          <p:cNvPr id="6" name="Zástupný symbol pro obsah 5" descr="mnichovska_dohoda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2505869"/>
            <a:ext cx="4226474" cy="3011363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se stal prezidentem</a:t>
            </a:r>
            <a:r>
              <a:rPr lang="cs-CZ" sz="4000" dirty="0" smtClean="0"/>
              <a:t> tzv.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 REPUBLIKY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Jméno i příjmení</a:t>
            </a:r>
            <a:endParaRPr lang="cs-CZ" sz="4000" dirty="0"/>
          </a:p>
        </p:txBody>
      </p:sp>
      <p:pic>
        <p:nvPicPr>
          <p:cNvPr id="6" name="Zástupný symbol pro obsah 5" descr="article-1138643-0392A6390000044D-122_468x36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92615"/>
            <a:ext cx="4038600" cy="3141133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62500" lnSpcReduction="20000"/>
          </a:bodyPr>
          <a:lstStyle/>
          <a:p>
            <a:r>
              <a:rPr lang="cs-CZ" sz="4800" dirty="0" smtClean="0"/>
              <a:t>Došlo den před okupací Druhé republiky německými vojsky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odtržení SLOVENSKA</a:t>
            </a:r>
            <a:r>
              <a:rPr lang="cs-CZ" sz="4800" dirty="0" smtClean="0"/>
              <a:t> od Druhé republiky a k vytvoření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samostatné SLOVENSKÉ REPUBLIKY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sl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63282" y="1844824"/>
            <a:ext cx="4305626" cy="4248472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5800" dirty="0" smtClean="0"/>
              <a:t>Napiš </a:t>
            </a:r>
            <a:r>
              <a:rPr lang="cs-CZ" sz="5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přesné datum</a:t>
            </a:r>
            <a:r>
              <a:rPr lang="cs-CZ" sz="5800" dirty="0" smtClean="0"/>
              <a:t>, kdy došlo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okupaci Druhé republiky německým vojskem a kdy zároveň došlo k vytvoření PROTEKTORÁTU ČECHY A MORAVA</a:t>
            </a:r>
            <a:r>
              <a:rPr lang="cs-CZ" sz="5800" dirty="0" smtClean="0"/>
              <a:t>.</a:t>
            </a:r>
          </a:p>
          <a:p>
            <a:r>
              <a:rPr lang="cs-CZ" sz="4800" dirty="0" smtClean="0"/>
              <a:t>Den, měsíc, rok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052" y="1484784"/>
            <a:ext cx="457394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9433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pohodovka.eu/Bankovky/1_republika.gif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www.e-polis.cz/pic/masaryk.jpg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www.cez-okno.net/files/clanok-subory-2010/masaryk-v-truhle.jpg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vlastenci.cz/obr/osobnosti/benes.jpg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www.fofifo.com/naciste/pict/poh3v.jpg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dusan.idealnypartner.sk/sk/1918-39/hlinka.pohl.jpg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upload.wikimedia.org/wikipedia/commons/thumb/3/35/Churchill_portrait_NYP_45063.jpg/200px-Churchill_portrait_NYP_45063.jpg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forum.valka.cz/attachments/11345/Daladier-Edouard.jpg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http://upload.wikimedia.org/wikipedia/commons/thumb/9/9c/Bundesarchiv_Bild_183-R69173,_M%C3%BCnchener_Abkommen,_Staatschefs.jpg/300px-Bundesarchiv_Bild_183-R69173,_M%C3%BCnchener_Abkommen,_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Staatschefs.jpg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http://2.bp.blogspot.com/-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aAazWU5hPQY/T_1aFMFRzeI/AAAAAAAAI1A/jSPUSdemXsY/s1600/president-emil-hacha-0.jpg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pospolitost.files.wordpress.com/2007/10/hlinka.jpg?w=150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svornost.com/wp-content/uploads/nemecti-okupanti-v-praze-1939-1.jpg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01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395</Words>
  <Application>Microsoft Office PowerPoint</Application>
  <PresentationFormat>Předvádění na obrazovce (4:3)</PresentationFormat>
  <Paragraphs>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VY_32_INOVACE_9_5_ KONTROLNÍ PĚTIMINUTOVKA Č. 9 Číslo projektu: CZ.1.07/1.4.00/21.1115</vt:lpstr>
      <vt:lpstr>PĚTIMINUTOVKA č. 9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92</cp:revision>
  <dcterms:created xsi:type="dcterms:W3CDTF">2010-11-17T13:07:34Z</dcterms:created>
  <dcterms:modified xsi:type="dcterms:W3CDTF">2012-10-26T07:27:08Z</dcterms:modified>
</cp:coreProperties>
</file>