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4" r:id="rId2"/>
    <p:sldId id="266" r:id="rId3"/>
    <p:sldId id="256" r:id="rId4"/>
    <p:sldId id="259" r:id="rId5"/>
    <p:sldId id="257" r:id="rId6"/>
    <p:sldId id="262" r:id="rId7"/>
    <p:sldId id="260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02" autoAdjust="0"/>
    <p:restoredTop sz="94660"/>
  </p:normalViewPr>
  <p:slideViewPr>
    <p:cSldViewPr>
      <p:cViewPr varScale="1">
        <p:scale>
          <a:sx n="88" d="100"/>
          <a:sy n="88" d="100"/>
        </p:scale>
        <p:origin x="-90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7DDD7C-A4BE-4F9A-AF23-E874546634C0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9B293E-630A-4715-A82B-8DB6CA9C9C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32367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Kostičky se přesunou po jednom klinutí postupně</a:t>
            </a:r>
            <a:r>
              <a:rPr lang="cs-CZ" baseline="0" dirty="0" smtClean="0"/>
              <a:t> všechny.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9B293E-630A-4715-A82B-8DB6CA9C9CFD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64495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 kliknutí se pomlky</a:t>
            </a:r>
            <a:r>
              <a:rPr lang="cs-CZ" baseline="0" dirty="0" smtClean="0"/>
              <a:t> všechny najednou přesunou.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9B293E-630A-4715-A82B-8DB6CA9C9CFD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33945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 každé kliknutí se přesune jedna notová značka – nejdříve noty,</a:t>
            </a:r>
            <a:r>
              <a:rPr lang="cs-CZ" baseline="0" dirty="0" smtClean="0"/>
              <a:t> poté pomlky. Vždy od nejkratší po nejdelší.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9B293E-630A-4715-A82B-8DB6CA9C9CFD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5061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 každé kliknutí se přiřadí jedna pomlka </a:t>
            </a:r>
            <a:r>
              <a:rPr lang="cs-CZ" smtClean="0"/>
              <a:t>v pořadí, </a:t>
            </a:r>
            <a:r>
              <a:rPr lang="cs-CZ" dirty="0" smtClean="0"/>
              <a:t>jak jsou za </a:t>
            </a:r>
            <a:r>
              <a:rPr lang="cs-CZ" smtClean="0"/>
              <a:t>sebou zobrazené.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9B293E-630A-4715-A82B-8DB6CA9C9CFD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27128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07687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34458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93663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42324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1539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37795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39792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23853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08813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1841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2814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97532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image" Target="../media/image1.png"/><Relationship Id="rId7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2.png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microsoft.com/office/2007/relationships/hdphoto" Target="../media/hdphoto2.wdp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png"/><Relationship Id="rId5" Type="http://schemas.microsoft.com/office/2007/relationships/hdphoto" Target="../media/hdphoto1.wdp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1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2.png"/><Relationship Id="rId4" Type="http://schemas.microsoft.com/office/2007/relationships/hdphoto" Target="../media/hdphoto1.wdp"/><Relationship Id="rId9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9.png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1.png"/><Relationship Id="rId4" Type="http://schemas.microsoft.com/office/2007/relationships/hdphoto" Target="../media/hdphoto3.wdp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2699528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</a:t>
                      </a:r>
                      <a:r>
                        <a:rPr lang="cs-CZ" smtClean="0"/>
                        <a:t>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Pomlky - cvičení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05/2012</a:t>
                      </a:r>
                    </a:p>
                    <a:p>
                      <a:r>
                        <a:rPr lang="cs-CZ" dirty="0" smtClean="0"/>
                        <a:t>14.5.2012/2. ročník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Pomlky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Umění a kultura</a:t>
                      </a:r>
                      <a:endParaRPr lang="cs-CZ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1276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7"/>
    </mc:Choice>
    <mc:Fallback xmlns="">
      <p:transition spd="slow" advTm="347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692696"/>
            <a:ext cx="74168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Materiál je určen k procvičení učiva hudební výchovy ve 2. ročníku. Jeho prostřednictvím si žáci procvičí znalosti v oblasti hudebních značek – pomlk.</a:t>
            </a:r>
          </a:p>
          <a:p>
            <a:r>
              <a:rPr lang="cs-CZ" dirty="0" smtClean="0"/>
              <a:t>Prezentace obsahuje animace a poznámky.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02149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Cvičení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pomlky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8673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4046384"/>
              </p:ext>
            </p:extLst>
          </p:nvPr>
        </p:nvGraphicFramePr>
        <p:xfrm>
          <a:off x="1471505" y="908720"/>
          <a:ext cx="6096000" cy="478536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032000"/>
                <a:gridCol w="2032000"/>
                <a:gridCol w="2032000"/>
              </a:tblGrid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nota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pomlka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počet dob</a:t>
                      </a:r>
                      <a:endParaRPr lang="cs-CZ" sz="20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endParaRPr lang="cs-CZ" sz="6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6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6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6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6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6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6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6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6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6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6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6600" dirty="0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7" name="Skupina 6"/>
          <p:cNvGrpSpPr/>
          <p:nvPr/>
        </p:nvGrpSpPr>
        <p:grpSpPr>
          <a:xfrm>
            <a:off x="2292559" y="1478247"/>
            <a:ext cx="466297" cy="802904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8" name="Ovál 7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2190938" y="2492896"/>
            <a:ext cx="503601" cy="885198"/>
            <a:chOff x="7452320" y="1772816"/>
            <a:chExt cx="578209" cy="1018928"/>
          </a:xfrm>
        </p:grpSpPr>
        <p:sp>
          <p:nvSpPr>
            <p:cNvPr id="11" name="Ovál 10"/>
            <p:cNvSpPr/>
            <p:nvPr/>
          </p:nvSpPr>
          <p:spPr>
            <a:xfrm>
              <a:off x="7452320" y="2393033"/>
              <a:ext cx="540905" cy="398711"/>
            </a:xfrm>
            <a:prstGeom prst="ellipse">
              <a:avLst/>
            </a:prstGeom>
            <a:solidFill>
              <a:schemeClr val="bg1"/>
            </a:solidFill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7955921" y="1772816"/>
              <a:ext cx="74608" cy="81957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2092381" y="4756501"/>
            <a:ext cx="488276" cy="876779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16" name="Ovál 15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8" name="Ovál 17"/>
          <p:cNvSpPr/>
          <p:nvPr/>
        </p:nvSpPr>
        <p:spPr>
          <a:xfrm>
            <a:off x="2174184" y="3861048"/>
            <a:ext cx="540905" cy="398711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9" name="Skupina 18"/>
          <p:cNvGrpSpPr/>
          <p:nvPr/>
        </p:nvGrpSpPr>
        <p:grpSpPr>
          <a:xfrm>
            <a:off x="3851920" y="4132411"/>
            <a:ext cx="1224136" cy="127348"/>
            <a:chOff x="2915816" y="3573016"/>
            <a:chExt cx="1224136" cy="144016"/>
          </a:xfrm>
        </p:grpSpPr>
        <p:cxnSp>
          <p:nvCxnSpPr>
            <p:cNvPr id="20" name="Přímá spojnice 19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Obdélník 20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2" name="Skupina 21"/>
          <p:cNvGrpSpPr/>
          <p:nvPr/>
        </p:nvGrpSpPr>
        <p:grpSpPr>
          <a:xfrm flipV="1">
            <a:off x="3851920" y="2954561"/>
            <a:ext cx="1224136" cy="106326"/>
            <a:chOff x="2915816" y="3573016"/>
            <a:chExt cx="1224136" cy="144016"/>
          </a:xfrm>
        </p:grpSpPr>
        <p:cxnSp>
          <p:nvCxnSpPr>
            <p:cNvPr id="23" name="Přímá spojnice 22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Obdélník 23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7230" y="1225949"/>
            <a:ext cx="800100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717" y="4749595"/>
            <a:ext cx="792542" cy="998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" name="Obdélník 26"/>
          <p:cNvSpPr/>
          <p:nvPr/>
        </p:nvSpPr>
        <p:spPr>
          <a:xfrm>
            <a:off x="6156176" y="1383409"/>
            <a:ext cx="70311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868144" y="4709950"/>
            <a:ext cx="129614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1/2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6156176" y="3541139"/>
            <a:ext cx="70311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4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156176" y="2492896"/>
            <a:ext cx="70311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1" name="Volný tvar 30"/>
          <p:cNvSpPr/>
          <p:nvPr/>
        </p:nvSpPr>
        <p:spPr>
          <a:xfrm>
            <a:off x="2539489" y="4789923"/>
            <a:ext cx="371114" cy="500270"/>
          </a:xfrm>
          <a:custGeom>
            <a:avLst/>
            <a:gdLst>
              <a:gd name="connsiteX0" fmla="*/ 0 w 598714"/>
              <a:gd name="connsiteY0" fmla="*/ 0 h 1121229"/>
              <a:gd name="connsiteX1" fmla="*/ 293914 w 598714"/>
              <a:gd name="connsiteY1" fmla="*/ 10886 h 1121229"/>
              <a:gd name="connsiteX2" fmla="*/ 326571 w 598714"/>
              <a:gd name="connsiteY2" fmla="*/ 21772 h 1121229"/>
              <a:gd name="connsiteX3" fmla="*/ 381000 w 598714"/>
              <a:gd name="connsiteY3" fmla="*/ 54429 h 1121229"/>
              <a:gd name="connsiteX4" fmla="*/ 446314 w 598714"/>
              <a:gd name="connsiteY4" fmla="*/ 141515 h 1121229"/>
              <a:gd name="connsiteX5" fmla="*/ 478971 w 598714"/>
              <a:gd name="connsiteY5" fmla="*/ 217715 h 1121229"/>
              <a:gd name="connsiteX6" fmla="*/ 500743 w 598714"/>
              <a:gd name="connsiteY6" fmla="*/ 283029 h 1121229"/>
              <a:gd name="connsiteX7" fmla="*/ 511628 w 598714"/>
              <a:gd name="connsiteY7" fmla="*/ 315686 h 1121229"/>
              <a:gd name="connsiteX8" fmla="*/ 522514 w 598714"/>
              <a:gd name="connsiteY8" fmla="*/ 359229 h 1121229"/>
              <a:gd name="connsiteX9" fmla="*/ 555171 w 598714"/>
              <a:gd name="connsiteY9" fmla="*/ 478972 h 1121229"/>
              <a:gd name="connsiteX10" fmla="*/ 566057 w 598714"/>
              <a:gd name="connsiteY10" fmla="*/ 1034143 h 1121229"/>
              <a:gd name="connsiteX11" fmla="*/ 587828 w 598714"/>
              <a:gd name="connsiteY11" fmla="*/ 1099457 h 1121229"/>
              <a:gd name="connsiteX12" fmla="*/ 598714 w 598714"/>
              <a:gd name="connsiteY12" fmla="*/ 1121229 h 1121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714" h="1121229">
                <a:moveTo>
                  <a:pt x="0" y="0"/>
                </a:moveTo>
                <a:cubicBezTo>
                  <a:pt x="97971" y="3629"/>
                  <a:pt x="196093" y="4364"/>
                  <a:pt x="293914" y="10886"/>
                </a:cubicBezTo>
                <a:cubicBezTo>
                  <a:pt x="305363" y="11649"/>
                  <a:pt x="316732" y="15868"/>
                  <a:pt x="326571" y="21772"/>
                </a:cubicBezTo>
                <a:cubicBezTo>
                  <a:pt x="401284" y="66599"/>
                  <a:pt x="288488" y="23591"/>
                  <a:pt x="381000" y="54429"/>
                </a:cubicBezTo>
                <a:cubicBezTo>
                  <a:pt x="430236" y="128282"/>
                  <a:pt x="406041" y="101240"/>
                  <a:pt x="446314" y="141515"/>
                </a:cubicBezTo>
                <a:cubicBezTo>
                  <a:pt x="481356" y="246636"/>
                  <a:pt x="425165" y="83200"/>
                  <a:pt x="478971" y="217715"/>
                </a:cubicBezTo>
                <a:cubicBezTo>
                  <a:pt x="487494" y="239023"/>
                  <a:pt x="493486" y="261258"/>
                  <a:pt x="500743" y="283029"/>
                </a:cubicBezTo>
                <a:cubicBezTo>
                  <a:pt x="504372" y="293915"/>
                  <a:pt x="508845" y="304554"/>
                  <a:pt x="511628" y="315686"/>
                </a:cubicBezTo>
                <a:cubicBezTo>
                  <a:pt x="515257" y="330200"/>
                  <a:pt x="518215" y="344899"/>
                  <a:pt x="522514" y="359229"/>
                </a:cubicBezTo>
                <a:cubicBezTo>
                  <a:pt x="555660" y="469713"/>
                  <a:pt x="535333" y="379773"/>
                  <a:pt x="555171" y="478972"/>
                </a:cubicBezTo>
                <a:cubicBezTo>
                  <a:pt x="558800" y="664029"/>
                  <a:pt x="556329" y="849306"/>
                  <a:pt x="566057" y="1034143"/>
                </a:cubicBezTo>
                <a:cubicBezTo>
                  <a:pt x="567263" y="1057060"/>
                  <a:pt x="577565" y="1078931"/>
                  <a:pt x="587828" y="1099457"/>
                </a:cubicBezTo>
                <a:lnTo>
                  <a:pt x="598714" y="1121229"/>
                </a:lnTo>
              </a:path>
            </a:pathLst>
          </a:cu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5483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3.7037E-6 L 0.28663 -0.2629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323" y="-131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5114131"/>
            <a:ext cx="800100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48" name="Skupina 47"/>
          <p:cNvGrpSpPr/>
          <p:nvPr/>
        </p:nvGrpSpPr>
        <p:grpSpPr>
          <a:xfrm flipV="1">
            <a:off x="971600" y="5527768"/>
            <a:ext cx="1224136" cy="133480"/>
            <a:chOff x="2915816" y="3573016"/>
            <a:chExt cx="1224136" cy="144016"/>
          </a:xfrm>
        </p:grpSpPr>
        <p:cxnSp>
          <p:nvCxnSpPr>
            <p:cNvPr id="49" name="Přímá spojnice 48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bdélník 49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5161882"/>
            <a:ext cx="792542" cy="998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52" name="Skupina 51"/>
          <p:cNvGrpSpPr/>
          <p:nvPr/>
        </p:nvGrpSpPr>
        <p:grpSpPr>
          <a:xfrm>
            <a:off x="5058645" y="5671784"/>
            <a:ext cx="1224136" cy="133480"/>
            <a:chOff x="2915816" y="3573016"/>
            <a:chExt cx="1224136" cy="144016"/>
          </a:xfrm>
        </p:grpSpPr>
        <p:cxnSp>
          <p:nvCxnSpPr>
            <p:cNvPr id="53" name="Přímá spojnice 52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4" name="Obdélník 53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9" name="TextovéPole 58"/>
          <p:cNvSpPr txBox="1"/>
          <p:nvPr/>
        </p:nvSpPr>
        <p:spPr>
          <a:xfrm>
            <a:off x="896483" y="260648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Pejsek dostane kosti podle toho, jak dlouho vydrží neštěkat. Čím déle bude ticho, tím více dostane kostí. Přiřaď kosti k pomlkám:</a:t>
            </a:r>
            <a:endParaRPr lang="cs-CZ" sz="2400" dirty="0"/>
          </a:p>
        </p:txBody>
      </p:sp>
      <p:pic>
        <p:nvPicPr>
          <p:cNvPr id="2" name="Picture 2" descr="C:\Users\reditelka\AppData\Local\Microsoft\Windows\Temporary Internet Files\Content.IE5\Y4HKGUKR\MC90041164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308636"/>
            <a:ext cx="1936750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reditelka\AppData\Local\Microsoft\Windows\Temporary Internet Files\Content.IE5\JGOXD8VV\MC90033579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701123">
            <a:off x="3006951" y="1713073"/>
            <a:ext cx="889583" cy="494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3" descr="C:\Users\reditelka\AppData\Local\Microsoft\Windows\Temporary Internet Files\Content.IE5\JGOXD8VV\MC90033579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8926" y="2606605"/>
            <a:ext cx="889583" cy="494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3" descr="C:\Users\reditelka\AppData\Local\Microsoft\Windows\Temporary Internet Files\Content.IE5\JGOXD8VV\MC90033579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085608">
            <a:off x="3896534" y="1482618"/>
            <a:ext cx="889583" cy="494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3" descr="C:\Users\reditelka\AppData\Local\Microsoft\Windows\Temporary Internet Files\Content.IE5\JGOXD8VV\MC90033579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003219">
            <a:off x="7407578" y="1863546"/>
            <a:ext cx="889583" cy="494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3" descr="C:\Users\reditelka\AppData\Local\Microsoft\Windows\Temporary Internet Files\Content.IE5\JGOXD8VV\MC90033579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282856">
            <a:off x="4845195" y="1904851"/>
            <a:ext cx="889583" cy="494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3" descr="C:\Users\reditelka\AppData\Local\Microsoft\Windows\Temporary Internet Files\Content.IE5\JGOXD8VV\MC90033579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76366">
            <a:off x="2854552" y="2448553"/>
            <a:ext cx="889583" cy="494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3" descr="C:\Users\reditelka\AppData\Local\Microsoft\Windows\Temporary Internet Files\Content.IE5\JGOXD8VV\MC90033579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200007">
            <a:off x="6293122" y="2571273"/>
            <a:ext cx="889583" cy="494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3" descr="C:\Users\reditelka\AppData\Local\Microsoft\Windows\Temporary Internet Files\Content.IE5\JGOXD8VV\MC900335798[1].wmf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 rot="1639999">
            <a:off x="6250085" y="1865473"/>
            <a:ext cx="444791" cy="494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 flipV="1">
            <a:off x="480848" y="3335831"/>
            <a:ext cx="7992888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315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49456E-6 L -0.55174 0.3409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587" y="17048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3.55309E-6 L -0.32969 0.26232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493" y="13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2.78973E-6 L 0.2573 0.3902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865" y="19500"/>
                                    </p:animMotion>
                                  </p:childTnLst>
                                </p:cTn>
                              </p:par>
                              <p:par>
                                <p:cTn id="12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09623E-8 L 0.24063 0.4346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031" y="21721"/>
                                    </p:animMotion>
                                  </p:childTnLst>
                                </p:cTn>
                              </p:par>
                              <p:par>
                                <p:cTn id="14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1.60305E-6 L 0.14323 0.39463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153" y="19732"/>
                                    </p:animMotion>
                                  </p:childTnLst>
                                </p:cTn>
                              </p:par>
                              <p:par>
                                <p:cTn id="16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2.59079E-7 L 0.03959 0.24913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79" y="124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28013E-6 L -0.27864 0.43326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941" y="216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4.60097E-6 L 0.00365 0.41267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4" y="206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1188806" y="332656"/>
            <a:ext cx="68395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Dej pomlky do akvárií podle doby jejich délky:</a:t>
            </a:r>
            <a:endParaRPr lang="cs-CZ" sz="2800" dirty="0"/>
          </a:p>
        </p:txBody>
      </p:sp>
      <p:pic>
        <p:nvPicPr>
          <p:cNvPr id="2051" name="Picture 3" descr="C:\Users\reditelka\AppData\Local\Microsoft\Windows\Temporary Internet Files\Content.IE5\KWH64O8Y\MC900428365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981" y="1343583"/>
            <a:ext cx="2049618" cy="2589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920944" y="1340768"/>
            <a:ext cx="41069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1</a:t>
            </a:r>
            <a:endParaRPr lang="cs-CZ" sz="40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14" name="Picture 3" descr="C:\Users\reditelka\AppData\Local\Microsoft\Windows\Temporary Internet Files\Content.IE5\KWH64O8Y\MC900428365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1648" y="3933056"/>
            <a:ext cx="2049618" cy="2589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2678611" y="3930241"/>
            <a:ext cx="41069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endParaRPr lang="cs-CZ" sz="40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16" name="Picture 3" descr="C:\Users\reditelka\AppData\Local\Microsoft\Windows\Temporary Internet Files\Content.IE5\KWH64O8Y\MC900428365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2582" y="2048654"/>
            <a:ext cx="2049618" cy="2589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Obdélník 16"/>
          <p:cNvSpPr/>
          <p:nvPr/>
        </p:nvSpPr>
        <p:spPr>
          <a:xfrm>
            <a:off x="4659545" y="2045839"/>
            <a:ext cx="41069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4</a:t>
            </a:r>
            <a:endParaRPr lang="cs-CZ" sz="40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18" name="Picture 3" descr="C:\Users\reditelka\AppData\Local\Microsoft\Windows\Temporary Internet Files\Content.IE5\KWH64O8Y\MC900428365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861048"/>
            <a:ext cx="2049618" cy="2589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Obdélník 18"/>
          <p:cNvSpPr/>
          <p:nvPr/>
        </p:nvSpPr>
        <p:spPr>
          <a:xfrm>
            <a:off x="6800634" y="4022574"/>
            <a:ext cx="959181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1/2</a:t>
            </a:r>
            <a:endParaRPr lang="cs-CZ" sz="28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4258" y="849582"/>
            <a:ext cx="800100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8622" y="969341"/>
            <a:ext cx="792542" cy="998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3" name="Skupina 2"/>
          <p:cNvGrpSpPr/>
          <p:nvPr/>
        </p:nvGrpSpPr>
        <p:grpSpPr>
          <a:xfrm flipV="1">
            <a:off x="2987824" y="1250502"/>
            <a:ext cx="1224136" cy="90266"/>
            <a:chOff x="2915816" y="3573016"/>
            <a:chExt cx="1224136" cy="144016"/>
          </a:xfrm>
        </p:grpSpPr>
        <p:cxnSp>
          <p:nvCxnSpPr>
            <p:cNvPr id="4" name="Přímá spojnice 3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" name="Obdélník 4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5635515" y="1394517"/>
            <a:ext cx="1224136" cy="74189"/>
            <a:chOff x="2915816" y="3573016"/>
            <a:chExt cx="1224136" cy="144016"/>
          </a:xfrm>
        </p:grpSpPr>
        <p:cxnSp>
          <p:nvCxnSpPr>
            <p:cNvPr id="8" name="Přímá spojnice 7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Obdélník 8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143905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4.45061E-6 L -0.01164 0.6400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0" y="319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4.42517E-6 L 0.33837 0.6192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910" y="309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2.61393E-7 L -0.08872 0.3909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444" y="195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77886E-6 L -0.60712 0.24381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365" y="121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768383" y="260648"/>
            <a:ext cx="73448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Jedna jahoda znamená jednu dobu. Přiřaď k nim správné notové značky:</a:t>
            </a:r>
            <a:endParaRPr lang="cs-CZ" sz="2400" dirty="0"/>
          </a:p>
        </p:txBody>
      </p:sp>
      <p:grpSp>
        <p:nvGrpSpPr>
          <p:cNvPr id="22" name="Skupina 21"/>
          <p:cNvGrpSpPr/>
          <p:nvPr/>
        </p:nvGrpSpPr>
        <p:grpSpPr>
          <a:xfrm>
            <a:off x="2144175" y="5470860"/>
            <a:ext cx="648072" cy="903011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23" name="Ovál 22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5" name="Ovál 24"/>
          <p:cNvSpPr/>
          <p:nvPr/>
        </p:nvSpPr>
        <p:spPr>
          <a:xfrm>
            <a:off x="4121170" y="6177958"/>
            <a:ext cx="567949" cy="313216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6" name="Skupina 25"/>
          <p:cNvGrpSpPr/>
          <p:nvPr/>
        </p:nvGrpSpPr>
        <p:grpSpPr>
          <a:xfrm>
            <a:off x="7769627" y="5551047"/>
            <a:ext cx="564139" cy="788724"/>
            <a:chOff x="7452320" y="1772816"/>
            <a:chExt cx="578209" cy="1018928"/>
          </a:xfrm>
        </p:grpSpPr>
        <p:sp>
          <p:nvSpPr>
            <p:cNvPr id="27" name="Ovál 26"/>
            <p:cNvSpPr/>
            <p:nvPr/>
          </p:nvSpPr>
          <p:spPr>
            <a:xfrm>
              <a:off x="7452320" y="2393033"/>
              <a:ext cx="540905" cy="398711"/>
            </a:xfrm>
            <a:prstGeom prst="ellipse">
              <a:avLst/>
            </a:prstGeom>
            <a:solidFill>
              <a:schemeClr val="bg1"/>
            </a:solidFill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7955921" y="1772816"/>
              <a:ext cx="74608" cy="81957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3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0173" y="5303241"/>
            <a:ext cx="800100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40" name="Skupina 39"/>
          <p:cNvGrpSpPr/>
          <p:nvPr/>
        </p:nvGrpSpPr>
        <p:grpSpPr>
          <a:xfrm flipV="1">
            <a:off x="971600" y="5551047"/>
            <a:ext cx="1224136" cy="110201"/>
            <a:chOff x="2915816" y="3573016"/>
            <a:chExt cx="1224136" cy="144016"/>
          </a:xfrm>
        </p:grpSpPr>
        <p:cxnSp>
          <p:nvCxnSpPr>
            <p:cNvPr id="41" name="Přímá spojnice 40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2" name="Obdélník 41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43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5161882"/>
            <a:ext cx="792542" cy="998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44" name="Skupina 43"/>
          <p:cNvGrpSpPr/>
          <p:nvPr/>
        </p:nvGrpSpPr>
        <p:grpSpPr>
          <a:xfrm>
            <a:off x="4580752" y="5732179"/>
            <a:ext cx="1224136" cy="101848"/>
            <a:chOff x="2915816" y="3573016"/>
            <a:chExt cx="1224136" cy="144016"/>
          </a:xfrm>
        </p:grpSpPr>
        <p:cxnSp>
          <p:nvCxnSpPr>
            <p:cNvPr id="45" name="Přímá spojnice 44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6" name="Obdélník 45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5769066" y="5582242"/>
            <a:ext cx="941578" cy="903011"/>
            <a:chOff x="4393095" y="3071041"/>
            <a:chExt cx="941578" cy="903011"/>
          </a:xfrm>
        </p:grpSpPr>
        <p:sp>
          <p:nvSpPr>
            <p:cNvPr id="16" name="Volný tvar 15"/>
            <p:cNvSpPr/>
            <p:nvPr/>
          </p:nvSpPr>
          <p:spPr>
            <a:xfrm rot="388937">
              <a:off x="4971116" y="3100225"/>
              <a:ext cx="363557" cy="363167"/>
            </a:xfrm>
            <a:custGeom>
              <a:avLst/>
              <a:gdLst>
                <a:gd name="connsiteX0" fmla="*/ 0 w 213644"/>
                <a:gd name="connsiteY0" fmla="*/ 8991 h 145724"/>
                <a:gd name="connsiteX1" fmla="*/ 94003 w 213644"/>
                <a:gd name="connsiteY1" fmla="*/ 8991 h 145724"/>
                <a:gd name="connsiteX2" fmla="*/ 119641 w 213644"/>
                <a:gd name="connsiteY2" fmla="*/ 26083 h 145724"/>
                <a:gd name="connsiteX3" fmla="*/ 153824 w 213644"/>
                <a:gd name="connsiteY3" fmla="*/ 77357 h 145724"/>
                <a:gd name="connsiteX4" fmla="*/ 162370 w 213644"/>
                <a:gd name="connsiteY4" fmla="*/ 102995 h 145724"/>
                <a:gd name="connsiteX5" fmla="*/ 188007 w 213644"/>
                <a:gd name="connsiteY5" fmla="*/ 128632 h 145724"/>
                <a:gd name="connsiteX6" fmla="*/ 213644 w 213644"/>
                <a:gd name="connsiteY6" fmla="*/ 145724 h 145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3644" h="145724">
                  <a:moveTo>
                    <a:pt x="0" y="8991"/>
                  </a:moveTo>
                  <a:cubicBezTo>
                    <a:pt x="42535" y="484"/>
                    <a:pt x="48902" y="-6043"/>
                    <a:pt x="94003" y="8991"/>
                  </a:cubicBezTo>
                  <a:cubicBezTo>
                    <a:pt x="103747" y="12239"/>
                    <a:pt x="111095" y="20386"/>
                    <a:pt x="119641" y="26083"/>
                  </a:cubicBezTo>
                  <a:cubicBezTo>
                    <a:pt x="131035" y="43174"/>
                    <a:pt x="147328" y="57870"/>
                    <a:pt x="153824" y="77357"/>
                  </a:cubicBezTo>
                  <a:cubicBezTo>
                    <a:pt x="156673" y="85903"/>
                    <a:pt x="157373" y="95500"/>
                    <a:pt x="162370" y="102995"/>
                  </a:cubicBezTo>
                  <a:cubicBezTo>
                    <a:pt x="169074" y="113051"/>
                    <a:pt x="178723" y="120895"/>
                    <a:pt x="188007" y="128632"/>
                  </a:cubicBezTo>
                  <a:cubicBezTo>
                    <a:pt x="195897" y="135207"/>
                    <a:pt x="213644" y="145724"/>
                    <a:pt x="213644" y="145724"/>
                  </a:cubicBezTo>
                </a:path>
              </a:pathLst>
            </a:cu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7" name="Skupina 46"/>
            <p:cNvGrpSpPr/>
            <p:nvPr/>
          </p:nvGrpSpPr>
          <p:grpSpPr>
            <a:xfrm>
              <a:off x="4393095" y="3071041"/>
              <a:ext cx="648072" cy="903011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48" name="Ovál 47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9" name="Obdélník 48"/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pic>
        <p:nvPicPr>
          <p:cNvPr id="1026" name="Picture 2" descr="C:\Users\Admin\AppData\Local\Microsoft\Windows\Temporary Internet Files\Content.IE5\3JW77KH9\MC900436899[1].pn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r="34598"/>
          <a:stretch/>
        </p:blipFill>
        <p:spPr bwMode="auto">
          <a:xfrm>
            <a:off x="971600" y="1556792"/>
            <a:ext cx="404896" cy="619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3JW77KH9\MC900436899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633285">
            <a:off x="7039137" y="1786193"/>
            <a:ext cx="569218" cy="569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3JW77KH9\MC900436899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845569">
            <a:off x="7441275" y="1379449"/>
            <a:ext cx="569218" cy="569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AppData\Local\Microsoft\Windows\Temporary Internet Files\Content.IE5\3JW77KH9\MC900436899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2577" y="1275044"/>
            <a:ext cx="569218" cy="569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dmin\AppData\Local\Microsoft\Windows\Temporary Internet Files\Content.IE5\3JW77KH9\MC900436899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823333">
            <a:off x="7653580" y="1891265"/>
            <a:ext cx="569218" cy="569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Admin\AppData\Local\Microsoft\Windows\Temporary Internet Files\Content.IE5\3JW77KH9\MC900436899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6638" y="1534648"/>
            <a:ext cx="641226" cy="641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dmin\AppData\Local\Microsoft\Windows\Temporary Internet Files\Content.IE5\3JW77KH9\MC900436899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895654">
            <a:off x="5065038" y="1640302"/>
            <a:ext cx="641226" cy="641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8" descr="C:\Users\Admin\AppData\Local\Microsoft\Windows\Temporary Internet Files\Content.IE5\3JW77KH9\MC900436899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4498" y="1475606"/>
            <a:ext cx="641226" cy="641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7951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3.7037E-7 L -0.53663 -0.4215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840" y="-210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4.07407E-6 L 0.07256 -0.4053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28" y="-20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1.48148E-6 L -0.30174 -0.40417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087" y="-20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1.11111E-6 L 0.34896 -0.46551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448" y="-232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1.48148E-6 L -0.26771 -0.17153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385" y="-85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2.59259E-6 L -0.45695 -0.2062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847" y="-10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4.3951E-7 L 0.41354 -0.16771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677" y="-83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1.48148E-6 L 0.26285 -0.16782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142" y="-84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 rot="1863960">
            <a:off x="1071464" y="4139121"/>
            <a:ext cx="2743201" cy="3103121"/>
            <a:chOff x="1277425" y="1235230"/>
            <a:chExt cx="2743201" cy="3103121"/>
          </a:xfrm>
        </p:grpSpPr>
        <p:pic>
          <p:nvPicPr>
            <p:cNvPr id="5" name="Picture 2" descr="C:\Users\Admin\AppData\Local\Microsoft\Windows\Temporary Internet Files\Content.IE5\00IR9TX9\MC900441775[1]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2083" b="89931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77426" y="1595151"/>
              <a:ext cx="2743200" cy="27432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2" descr="C:\Users\Admin\AppData\Local\Microsoft\Windows\Temporary Internet Files\Content.IE5\00IR9TX9\MC900441775[1]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2083" b="89931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8710470">
              <a:off x="1277425" y="1235230"/>
              <a:ext cx="2743200" cy="27432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7" name="Picture 2" descr="C:\Users\Admin\AppData\Local\Microsoft\Windows\Temporary Internet Files\Content.IE5\00IR9TX9\MC900441775[1].pn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083" b="89931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169" y="91067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3" name="Skupina 12"/>
          <p:cNvGrpSpPr/>
          <p:nvPr/>
        </p:nvGrpSpPr>
        <p:grpSpPr>
          <a:xfrm>
            <a:off x="5292080" y="106001"/>
            <a:ext cx="3547074" cy="3937376"/>
            <a:chOff x="4200174" y="2708920"/>
            <a:chExt cx="3547074" cy="3937376"/>
          </a:xfrm>
        </p:grpSpPr>
        <p:pic>
          <p:nvPicPr>
            <p:cNvPr id="12" name="Picture 2" descr="C:\Users\Admin\AppData\Local\Microsoft\Windows\Temporary Internet Files\Content.IE5\00IR9TX9\MC900441775[1]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2083" b="89931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7763500">
              <a:off x="4243010" y="2708920"/>
              <a:ext cx="2743200" cy="27432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" name="Picture 2" descr="C:\Users\Admin\AppData\Local\Microsoft\Windows\Temporary Internet Files\Content.IE5\00IR9TX9\MC900441775[1]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2083" b="89931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4048" y="2924944"/>
              <a:ext cx="2743200" cy="27432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" name="Picture 2" descr="C:\Users\Admin\AppData\Local\Microsoft\Windows\Temporary Internet Files\Content.IE5\00IR9TX9\MC900441775[1]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2083" b="89931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748493">
              <a:off x="4881335" y="3513595"/>
              <a:ext cx="2743200" cy="27432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2" descr="C:\Users\Admin\AppData\Local\Microsoft\Windows\Temporary Internet Files\Content.IE5\00IR9TX9\MC900441775[1]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2083" b="89931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94425">
              <a:off x="4200174" y="3903096"/>
              <a:ext cx="2743200" cy="27432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5" name="Picture 2" descr="C:\Users\Admin\AppData\Local\Microsoft\Windows\Temporary Internet Files\Content.IE5\00IR9TX9\MC900441775[1]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083" b="89931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46431"/>
          <a:stretch/>
        </p:blipFill>
        <p:spPr bwMode="auto">
          <a:xfrm>
            <a:off x="5875322" y="4527224"/>
            <a:ext cx="1469519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8882" y="3456909"/>
            <a:ext cx="800100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7" name="Skupina 16"/>
          <p:cNvGrpSpPr/>
          <p:nvPr/>
        </p:nvGrpSpPr>
        <p:grpSpPr>
          <a:xfrm flipV="1">
            <a:off x="395536" y="3653876"/>
            <a:ext cx="1224136" cy="207172"/>
            <a:chOff x="2915816" y="3573016"/>
            <a:chExt cx="1224136" cy="144016"/>
          </a:xfrm>
        </p:grpSpPr>
        <p:cxnSp>
          <p:nvCxnSpPr>
            <p:cNvPr id="18" name="Přímá spojnice 17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Obdélník 18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555034"/>
            <a:ext cx="792542" cy="998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1" name="Skupina 20"/>
          <p:cNvGrpSpPr/>
          <p:nvPr/>
        </p:nvGrpSpPr>
        <p:grpSpPr>
          <a:xfrm>
            <a:off x="7164288" y="4038048"/>
            <a:ext cx="1224136" cy="183040"/>
            <a:chOff x="2915816" y="3573016"/>
            <a:chExt cx="1224136" cy="144016"/>
          </a:xfrm>
        </p:grpSpPr>
        <p:cxnSp>
          <p:nvCxnSpPr>
            <p:cNvPr id="22" name="Přímá spojnice 21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Obdélník 22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4" name="TextovéPole 13"/>
          <p:cNvSpPr txBox="1"/>
          <p:nvPr/>
        </p:nvSpPr>
        <p:spPr>
          <a:xfrm>
            <a:off x="340809" y="346560"/>
            <a:ext cx="43738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Přiřaď pomlky ke kouskům pizzy podle počtu jejich dob.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96362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1.11111E-6 L 0.17327 0.2414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63" y="120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3.7037E-6 L 0.37413 0.27639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698" y="138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4.44444E-6 L -0.35104 -0.2729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552" y="-13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7.40741E-7 L -0.09827 -0.25671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913" y="-128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835224"/>
            <a:ext cx="489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Obrázky použité v prezentaci jsou dostupné pod licencí Microsoft Office 2010 na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223</Words>
  <Application>Microsoft Office PowerPoint</Application>
  <PresentationFormat>Předvádění na obrazovce (4:3)</PresentationFormat>
  <Paragraphs>45</Paragraphs>
  <Slides>9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Cvičení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Nota čtvrťová a půlová</dc:title>
  <dc:creator>Admin</dc:creator>
  <cp:lastModifiedBy>Admin</cp:lastModifiedBy>
  <cp:revision>13</cp:revision>
  <dcterms:created xsi:type="dcterms:W3CDTF">2012-02-27T15:29:06Z</dcterms:created>
  <dcterms:modified xsi:type="dcterms:W3CDTF">2012-10-25T19:49:53Z</dcterms:modified>
</cp:coreProperties>
</file>