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B09B08-CA5C-4584-B429-C7763DBE7480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4B95E-9091-414D-94A3-0E764F4E9E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55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VY_32_INOVACE_11_5_ KONTROLNÍ PĚTIMINUTOVKA Č. 11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957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11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068960"/>
            <a:ext cx="3059832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462" y="2321496"/>
            <a:ext cx="626753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nazývala území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bylo po Mnichovském diktátu přičleněno k Německé říši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6 písmen</a:t>
            </a:r>
            <a:endParaRPr lang="cs-CZ" sz="4400" dirty="0"/>
          </a:p>
        </p:txBody>
      </p:sp>
      <p:pic>
        <p:nvPicPr>
          <p:cNvPr id="6" name="Zástupný symbol pro obsah 5" descr="cr-pohranici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28857" y="2492896"/>
            <a:ext cx="4741544" cy="2664296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dirty="0" smtClean="0"/>
              <a:t>Po Mnichovském diktátu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zanikla „PRVNÍ“ republika a vznikla republika „DRUHÁ“</a:t>
            </a:r>
            <a:r>
              <a:rPr lang="cs-CZ" sz="4400" dirty="0" smtClean="0"/>
              <a:t>?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5_Kč_(první_republika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84151" y="2780928"/>
            <a:ext cx="4648631" cy="2304256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G. MASARYK byl prezidentem ČSR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 roku 1918 do roku 1937</a:t>
            </a:r>
            <a:r>
              <a:rPr lang="cs-CZ" sz="4400" dirty="0" smtClean="0"/>
              <a:t>?</a:t>
            </a:r>
          </a:p>
          <a:p>
            <a:r>
              <a:rPr lang="cs-CZ" sz="3200" dirty="0" smtClean="0"/>
              <a:t>ANO/NE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873" y="2348880"/>
            <a:ext cx="503112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15. 3. 1939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 okupaci Druhé republiky německými vojsky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na našem území</a:t>
            </a:r>
            <a:r>
              <a:rPr lang="cs-CZ" sz="4400" dirty="0" smtClean="0"/>
              <a:t>?</a:t>
            </a:r>
          </a:p>
          <a:p>
            <a:pPr lvl="0"/>
            <a:r>
              <a:rPr lang="cs-CZ" sz="4400" dirty="0" smtClean="0"/>
              <a:t>Doplň (3 slova)</a:t>
            </a:r>
            <a:endParaRPr lang="cs-CZ" sz="4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442" y="830244"/>
            <a:ext cx="4074763" cy="6027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Platí toto pořadí prezidentů ČSR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1)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G. Masaryk</a:t>
            </a:r>
          </a:p>
          <a:p>
            <a:r>
              <a:rPr lang="cs-CZ" sz="4000" dirty="0" smtClean="0"/>
              <a:t>2)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Beneš</a:t>
            </a:r>
          </a:p>
          <a:p>
            <a:r>
              <a:rPr lang="cs-CZ" sz="4000" dirty="0" smtClean="0"/>
              <a:t>3)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Hácha</a:t>
            </a:r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pic>
        <p:nvPicPr>
          <p:cNvPr id="7" name="Zástupný symbol pro obsah 6" descr="stredni-znak-csr-192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1667" y="1196751"/>
            <a:ext cx="4502333" cy="5661249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 září 1938</a:t>
            </a:r>
            <a:r>
              <a:rPr lang="cs-CZ" sz="4800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proběhla všeobecná mobilizace armády ČSR</a:t>
            </a:r>
            <a:r>
              <a:rPr lang="cs-CZ" sz="4800" dirty="0" smtClean="0"/>
              <a:t>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460" y="2132856"/>
            <a:ext cx="4856540" cy="3893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stát 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 chtěl před přijetím Mnichovského diktátu pomoct proti Hitlerovi</a:t>
            </a:r>
            <a:r>
              <a:rPr lang="cs-CZ" sz="5000" b="1" dirty="0" smtClean="0"/>
              <a:t>?</a:t>
            </a:r>
            <a:endParaRPr lang="cs-CZ" sz="5000" dirty="0" smtClean="0"/>
          </a:p>
          <a:p>
            <a:r>
              <a:rPr lang="cs-CZ" sz="5000" dirty="0" smtClean="0"/>
              <a:t>Název</a:t>
            </a:r>
          </a:p>
        </p:txBody>
      </p:sp>
      <p:pic>
        <p:nvPicPr>
          <p:cNvPr id="6" name="Zástupný symbol pro obsah 5" descr="Mnichovská dohoda - část originálu - 45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0777" y="2678524"/>
            <a:ext cx="4593224" cy="2694692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bylo cílem Hlinkovy ludové strany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dirty="0" smtClean="0"/>
          </a:p>
          <a:p>
            <a:r>
              <a:rPr lang="cs-CZ" sz="4000" dirty="0" smtClean="0"/>
              <a:t>Stručně (2 – 4 slova)</a:t>
            </a:r>
            <a:endParaRPr lang="cs-CZ" sz="4000" dirty="0"/>
          </a:p>
        </p:txBody>
      </p:sp>
      <p:pic>
        <p:nvPicPr>
          <p:cNvPr id="6" name="Zástupný symbol pro obsah 5" descr="sk}hlg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96047" y="2348880"/>
            <a:ext cx="4644517" cy="3096344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Občané ČSR přijali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všeobecnou mobilizaci v roce 1938 s nadšením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24.---zari-1938,---titulni-strana---ceskeho-slova-48d9e73ff0533_275x25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092463" y="1484784"/>
            <a:ext cx="4989531" cy="4608512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kdy došlo k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okupaci zbytku Čech a Moravy německými vojsky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4800" dirty="0" smtClean="0"/>
              <a:t>DEN, MĚSÍC, ROK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588" y="1916832"/>
            <a:ext cx="471985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06556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www.karaus.de/images/sudetenland%20ist%20frei.jpg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www.abchistory.cz/pohranici-cr/images/cr-pohranici.gif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http://upload.wikimedia.org/wikipedia/commons/a/ab/5_K%C4%8D_(prvn%C3%AD_republika).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www.policie-cz.eu/CSR_2.jpg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www.komenskeho66.cz/materialy/dejepis/9%20vyhlaska%20o%20zrizeni%20protektoratu.jpg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www.inoboediens.estranky.cz/img/picture/4/Znak.jpg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i.idnes.cz/08/092/gal/JW25dea6_06.jpg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http://files.zskaznejov.webnode.cz/200000214-62dca64d0e/Mnichovsk%C3%A1%20dohoda%20-%20%C4%8D%C3%A1st%20origin%C3%A1lu%20-%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20450.jpg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http://vlajky.genezis.eu/S/slovensk/sk%7Dhlg.gif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http://www.svornost.com/wp-content/uploads/mobilizace21.jpg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ha-las.wz.cz/obr/okupace30.jpg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87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384</Words>
  <Application>Microsoft Office PowerPoint</Application>
  <PresentationFormat>Předvádění na obrazovce (4:3)</PresentationFormat>
  <Paragraphs>54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VY_32_INOVACE_11_5_ KONTROLNÍ PĚTIMINUTOVKA Č. 11 Číslo projektu: CZ.1.07/1.4.00/21.1115</vt:lpstr>
      <vt:lpstr>PĚTIMINUTOVKA č. 11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125</cp:revision>
  <dcterms:created xsi:type="dcterms:W3CDTF">2010-11-17T13:07:34Z</dcterms:created>
  <dcterms:modified xsi:type="dcterms:W3CDTF">2012-10-26T08:00:46Z</dcterms:modified>
</cp:coreProperties>
</file>