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250F8-52C4-4DF6-AB64-1A3039CE26DE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4F586-2B4D-40AF-8504-D80C8F8C99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21300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250F8-52C4-4DF6-AB64-1A3039CE26DE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4F586-2B4D-40AF-8504-D80C8F8C99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7947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250F8-52C4-4DF6-AB64-1A3039CE26DE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4F586-2B4D-40AF-8504-D80C8F8C99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60100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250F8-52C4-4DF6-AB64-1A3039CE26DE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4F586-2B4D-40AF-8504-D80C8F8C99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14597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250F8-52C4-4DF6-AB64-1A3039CE26DE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4F586-2B4D-40AF-8504-D80C8F8C99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3146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250F8-52C4-4DF6-AB64-1A3039CE26DE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4F586-2B4D-40AF-8504-D80C8F8C99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94702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250F8-52C4-4DF6-AB64-1A3039CE26DE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4F586-2B4D-40AF-8504-D80C8F8C99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04897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250F8-52C4-4DF6-AB64-1A3039CE26DE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4F586-2B4D-40AF-8504-D80C8F8C99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15523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250F8-52C4-4DF6-AB64-1A3039CE26DE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4F586-2B4D-40AF-8504-D80C8F8C99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2704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250F8-52C4-4DF6-AB64-1A3039CE26DE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4F586-2B4D-40AF-8504-D80C8F8C99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26928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250F8-52C4-4DF6-AB64-1A3039CE26DE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4F586-2B4D-40AF-8504-D80C8F8C99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57154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8250F8-52C4-4DF6-AB64-1A3039CE26DE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84F586-2B4D-40AF-8504-D80C8F8C99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8294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Nix_(m%C4%9Bs%C3%ADc)" TargetMode="External"/><Relationship Id="rId2" Type="http://schemas.openxmlformats.org/officeDocument/2006/relationships/hyperlink" Target="http://cs.wikipedia.org/wiki/Charon_(m%C4%9Bs%C3%ADc)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s.wikipedia.org/wiki/S/2011_P_1" TargetMode="External"/><Relationship Id="rId4" Type="http://schemas.openxmlformats.org/officeDocument/2006/relationships/hyperlink" Target="http://cs.wikipedia.org/wiki/Hydra_(m%C4%9Bs%C3%ADc)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Pluto,_Earth_size_comparison.jpg" TargetMode="External"/><Relationship Id="rId2" Type="http://schemas.openxmlformats.org/officeDocument/2006/relationships/hyperlink" Target="http://cs.wikipedia.org/wiki/Soubor:Pluto_system_2006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ClydeTombaugh2.gif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File:Halley's_Comet_-_May_29_1910.jpg" TargetMode="External"/><Relationship Id="rId2" Type="http://schemas.openxmlformats.org/officeDocument/2006/relationships/hyperlink" Target="http://en.wikipedia.org/wiki/File:Lspn_comet_halley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Halebopp031197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PLUTO</a:t>
            </a:r>
            <a:br>
              <a:rPr lang="cs-CZ" dirty="0" smtClean="0"/>
            </a:br>
            <a:r>
              <a:rPr lang="cs-CZ" dirty="0" smtClean="0"/>
              <a:t>KOMETY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1188" y="5373688"/>
            <a:ext cx="8064500" cy="10795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827088" y="4581525"/>
            <a:ext cx="72009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 b="1"/>
              <a:t>VY_32_INOVACE_XVII-C-10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881410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792088"/>
          </a:xfrm>
        </p:spPr>
        <p:txBody>
          <a:bodyPr/>
          <a:lstStyle/>
          <a:p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PLUTO	</a:t>
            </a:r>
            <a:endParaRPr lang="cs-CZ" b="1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328592"/>
          </a:xfrm>
        </p:spPr>
        <p:txBody>
          <a:bodyPr>
            <a:noAutofit/>
          </a:bodyPr>
          <a:lstStyle/>
          <a:p>
            <a:r>
              <a:rPr lang="cs-CZ" sz="2400" dirty="0"/>
              <a:t>zvítězil název 11leté školačky z Velké Británie   </a:t>
            </a:r>
            <a:r>
              <a:rPr lang="cs-CZ" sz="2400" dirty="0" smtClean="0"/>
              <a:t>                 </a:t>
            </a:r>
            <a:r>
              <a:rPr lang="cs-CZ" sz="2400" dirty="0" err="1"/>
              <a:t>Venetie</a:t>
            </a:r>
            <a:r>
              <a:rPr lang="cs-CZ" sz="2400" dirty="0"/>
              <a:t> </a:t>
            </a:r>
            <a:r>
              <a:rPr lang="cs-CZ" sz="2400" dirty="0" err="1"/>
              <a:t>Burneyové</a:t>
            </a:r>
            <a:r>
              <a:rPr lang="cs-CZ" sz="2400" dirty="0"/>
              <a:t> </a:t>
            </a:r>
          </a:p>
          <a:p>
            <a:r>
              <a:rPr lang="cs-CZ" sz="2400" dirty="0" smtClean="0"/>
              <a:t>dříve </a:t>
            </a:r>
            <a:r>
              <a:rPr lang="cs-CZ" sz="2400" dirty="0"/>
              <a:t>planeta	nyní pod označením </a:t>
            </a:r>
            <a:r>
              <a:rPr lang="cs-CZ" sz="2400" b="1" dirty="0"/>
              <a:t>(134340</a:t>
            </a:r>
            <a:r>
              <a:rPr lang="cs-CZ" sz="2400" b="1" dirty="0" smtClean="0"/>
              <a:t>)</a:t>
            </a:r>
            <a:endParaRPr lang="cs-CZ" sz="2400" dirty="0" smtClean="0"/>
          </a:p>
          <a:p>
            <a:r>
              <a:rPr lang="cs-CZ" sz="2400" dirty="0" smtClean="0"/>
              <a:t>má 4 měsíce</a:t>
            </a:r>
          </a:p>
          <a:p>
            <a:r>
              <a:rPr lang="cs-CZ" sz="2400" dirty="0" smtClean="0"/>
              <a:t>největší je </a:t>
            </a:r>
            <a:r>
              <a:rPr lang="cs-CZ" sz="2400" dirty="0" err="1" smtClean="0">
                <a:hlinkClick r:id="rId2" tooltip="Charon (měsíc)"/>
              </a:rPr>
              <a:t>Charon</a:t>
            </a:r>
            <a:r>
              <a:rPr lang="cs-CZ" sz="2400" dirty="0"/>
              <a:t> </a:t>
            </a:r>
            <a:r>
              <a:rPr lang="cs-CZ" sz="2400" dirty="0" smtClean="0"/>
              <a:t>a byl objeven roku 1978</a:t>
            </a:r>
          </a:p>
          <a:p>
            <a:r>
              <a:rPr lang="cs-CZ" sz="2400" dirty="0" err="1" smtClean="0">
                <a:hlinkClick r:id="rId3" tooltip="Nix (měsíc)"/>
              </a:rPr>
              <a:t>Nix</a:t>
            </a:r>
            <a:r>
              <a:rPr lang="cs-CZ" sz="2400" dirty="0" smtClean="0"/>
              <a:t> a </a:t>
            </a:r>
            <a:r>
              <a:rPr lang="cs-CZ" sz="2400" dirty="0" smtClean="0">
                <a:hlinkClick r:id="rId4" tooltip="Hydra (měsíc)"/>
              </a:rPr>
              <a:t>Hydra</a:t>
            </a:r>
            <a:r>
              <a:rPr lang="cs-CZ" sz="2400" dirty="0"/>
              <a:t> </a:t>
            </a:r>
            <a:r>
              <a:rPr lang="cs-CZ" sz="2400" dirty="0" smtClean="0"/>
              <a:t>byly objeveny až roku 2005</a:t>
            </a:r>
          </a:p>
          <a:p>
            <a:r>
              <a:rPr lang="cs-CZ" sz="2400" dirty="0" smtClean="0"/>
              <a:t>poslední z nich byl objeven roku 2001 a je zatím označen jako </a:t>
            </a:r>
            <a:r>
              <a:rPr lang="cs-CZ" sz="2400" dirty="0" smtClean="0">
                <a:hlinkClick r:id="rId5" tooltip="S/2011 P 1"/>
              </a:rPr>
              <a:t>S/2011 P 1</a:t>
            </a:r>
            <a:endParaRPr lang="cs-CZ" sz="2400" dirty="0" smtClean="0"/>
          </a:p>
          <a:p>
            <a:pPr lvl="0"/>
            <a:r>
              <a:rPr lang="cs-CZ" sz="2400" dirty="0" smtClean="0"/>
              <a:t>roku 2006 </a:t>
            </a:r>
            <a:r>
              <a:rPr lang="cs-CZ" sz="2400" dirty="0"/>
              <a:t>odstartovala sonda New Horizont a na Pluto </a:t>
            </a:r>
            <a:r>
              <a:rPr lang="cs-CZ" sz="2400" dirty="0" smtClean="0"/>
              <a:t>má </a:t>
            </a:r>
            <a:r>
              <a:rPr lang="cs-CZ" sz="2400" dirty="0"/>
              <a:t>dorazit </a:t>
            </a:r>
            <a:r>
              <a:rPr lang="cs-CZ" sz="2400" dirty="0" smtClean="0"/>
              <a:t>roku 2015</a:t>
            </a:r>
            <a:endParaRPr lang="cs-CZ" sz="2400" dirty="0"/>
          </a:p>
          <a:p>
            <a:pPr lvl="0"/>
            <a:r>
              <a:rPr lang="cs-CZ" sz="2400" dirty="0"/>
              <a:t>V Praze </a:t>
            </a:r>
            <a:r>
              <a:rPr lang="cs-CZ" sz="2400" dirty="0" smtClean="0"/>
              <a:t>roku 2006 </a:t>
            </a:r>
            <a:r>
              <a:rPr lang="cs-CZ" sz="2400" dirty="0"/>
              <a:t>bylo rozhodnuto, že </a:t>
            </a:r>
            <a:r>
              <a:rPr lang="cs-CZ" sz="2400" dirty="0" smtClean="0"/>
              <a:t>Pluto již nepatří mezi planety, ale tzv. trpasličí planety</a:t>
            </a:r>
            <a:endParaRPr lang="cs-CZ" sz="2400" dirty="0"/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dirty="0"/>
              <a:t> </a:t>
            </a:r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332542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pPr algn="r"/>
            <a:r>
              <a:rPr lang="cs-CZ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Venetie</a:t>
            </a:r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Burney</a:t>
            </a:r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      </a:t>
            </a:r>
            <a:r>
              <a:rPr lang="cs-CZ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Clyde</a:t>
            </a:r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Tombaugh</a:t>
            </a:r>
            <a:endParaRPr lang="cs-CZ" b="1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340768"/>
            <a:ext cx="3791789" cy="4968552"/>
          </a:xfrm>
        </p:spPr>
      </p:pic>
      <p:pic>
        <p:nvPicPr>
          <p:cNvPr id="9" name="Zástupný symbol pro obsah 8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340768"/>
            <a:ext cx="3384376" cy="4922729"/>
          </a:xfrm>
        </p:spPr>
      </p:pic>
    </p:spTree>
    <p:extLst>
      <p:ext uri="{BB962C8B-B14F-4D97-AF65-F5344CB8AC3E}">
        <p14:creationId xmlns:p14="http://schemas.microsoft.com/office/powerpoint/2010/main" val="2602095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88640"/>
            <a:ext cx="6408712" cy="6408712"/>
          </a:xfrm>
        </p:spPr>
      </p:pic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Pluto</a:t>
            </a:r>
            <a:r>
              <a:rPr lang="cs-CZ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a  Země</a:t>
            </a:r>
            <a:endParaRPr lang="cs-CZ" b="1" dirty="0">
              <a:solidFill>
                <a:schemeClr val="tx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60434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260648"/>
            <a:ext cx="7029255" cy="6408712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			měsíce Pluta</a:t>
            </a:r>
            <a:endParaRPr lang="cs-CZ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0147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4042"/>
          </a:xfrm>
        </p:spPr>
        <p:txBody>
          <a:bodyPr>
            <a:normAutofit fontScale="90000"/>
          </a:bodyPr>
          <a:lstStyle/>
          <a:p>
            <a:pPr algn="l"/>
            <a:r>
              <a:rPr lang="cs-CZ" sz="3200" dirty="0" smtClean="0"/>
              <a:t>		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>
            <a:normAutofit/>
          </a:bodyPr>
          <a:lstStyle/>
          <a:p>
            <a:r>
              <a:rPr lang="cs-CZ" sz="2800" u="sng" dirty="0" smtClean="0">
                <a:hlinkClick r:id="rId2"/>
              </a:rPr>
              <a:t>http</a:t>
            </a:r>
            <a:r>
              <a:rPr lang="cs-CZ" sz="2800" u="sng" dirty="0">
                <a:hlinkClick r:id="rId2"/>
              </a:rPr>
              <a:t>://cs.wikipedia.org/wiki/Soubor:Pluto_system_2006.jpg</a:t>
            </a:r>
            <a:r>
              <a:rPr lang="cs-CZ" sz="2800" dirty="0"/>
              <a:t>			</a:t>
            </a:r>
            <a:r>
              <a:rPr lang="cs-CZ" sz="2800" dirty="0" smtClean="0"/>
              <a:t>	list 5</a:t>
            </a:r>
            <a:endParaRPr lang="cs-CZ" sz="2800" dirty="0"/>
          </a:p>
          <a:p>
            <a:r>
              <a:rPr lang="cs-CZ" sz="2800" u="sng" dirty="0">
                <a:hlinkClick r:id="rId3"/>
              </a:rPr>
              <a:t>http://cs.wikipedia.org/wiki/Soubor:Pluto,_Earth_size_comparison.jpg</a:t>
            </a:r>
            <a:r>
              <a:rPr lang="cs-CZ" sz="2800" dirty="0"/>
              <a:t>		</a:t>
            </a:r>
            <a:r>
              <a:rPr lang="cs-CZ" sz="2800" dirty="0" smtClean="0"/>
              <a:t>list 4</a:t>
            </a:r>
            <a:endParaRPr lang="cs-CZ" sz="2800" dirty="0"/>
          </a:p>
          <a:p>
            <a:r>
              <a:rPr lang="cs-CZ" sz="2800" u="sng" dirty="0">
                <a:hlinkClick r:id="rId4"/>
              </a:rPr>
              <a:t>http://cs.wikipedia.org/wiki/Soubor:ClydeTombaugh2.gif</a:t>
            </a:r>
            <a:r>
              <a:rPr lang="cs-CZ" sz="2800" dirty="0"/>
              <a:t>	</a:t>
            </a:r>
            <a:r>
              <a:rPr lang="cs-CZ" sz="2800" dirty="0" smtClean="0"/>
              <a:t>			list 3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371369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KOMETA</a:t>
            </a:r>
            <a:endParaRPr lang="cs-CZ" b="1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 malý astronomický objekt, složený především z ledu a prachu</a:t>
            </a:r>
          </a:p>
          <a:p>
            <a:r>
              <a:rPr lang="cs-CZ" dirty="0" smtClean="0"/>
              <a:t>roku 1996 se překvapivě zjistilo, že vyzařují i rentgenové záření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37924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Halleyova kometa</a:t>
            </a:r>
            <a:endParaRPr lang="cs-CZ" b="1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nazvaná po Edmondu Halleyovi, který předpověděl, že se vrátí</a:t>
            </a:r>
          </a:p>
          <a:p>
            <a:r>
              <a:rPr lang="cs-CZ" dirty="0" smtClean="0"/>
              <a:t>objevuje se za 75-76 let</a:t>
            </a:r>
          </a:p>
          <a:p>
            <a:r>
              <a:rPr lang="cs-CZ" dirty="0" smtClean="0"/>
              <a:t>je viditelná pouhým okem</a:t>
            </a:r>
          </a:p>
          <a:p>
            <a:r>
              <a:rPr lang="cs-CZ" dirty="0" smtClean="0"/>
              <a:t>naposledy 1986</a:t>
            </a:r>
          </a:p>
          <a:p>
            <a:r>
              <a:rPr lang="cs-CZ" dirty="0" smtClean="0"/>
              <a:t>příště 2061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32745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04664"/>
            <a:ext cx="8272745" cy="6264696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724942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							1910</a:t>
            </a:r>
            <a:endParaRPr lang="cs-CZ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1989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908720"/>
            <a:ext cx="7712900" cy="5373148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52736"/>
            <a:ext cx="8229600" cy="648072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							1986</a:t>
            </a:r>
            <a:endParaRPr lang="cs-CZ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4121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Enckeova</a:t>
            </a:r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Halle-</a:t>
            </a:r>
            <a:r>
              <a:rPr lang="cs-CZ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Bopp</a:t>
            </a:r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1997</a:t>
            </a:r>
            <a:endParaRPr lang="cs-CZ" b="1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844824"/>
            <a:ext cx="3384376" cy="4230470"/>
          </a:xfrm>
        </p:spPr>
      </p:pic>
      <p:pic>
        <p:nvPicPr>
          <p:cNvPr id="7" name="Zástupný symbol pro obsah 6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2132856"/>
            <a:ext cx="4704755" cy="3528566"/>
          </a:xfrm>
        </p:spPr>
      </p:pic>
    </p:spTree>
    <p:extLst>
      <p:ext uri="{BB962C8B-B14F-4D97-AF65-F5344CB8AC3E}">
        <p14:creationId xmlns:p14="http://schemas.microsoft.com/office/powerpoint/2010/main" val="517650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Přestože Pluto již není planeta, považuji za vhodné, se </a:t>
            </a:r>
            <a:r>
              <a:rPr lang="cs-CZ" smtClean="0"/>
              <a:t>o ní zmínit</a:t>
            </a:r>
            <a:r>
              <a:rPr lang="cs-CZ" dirty="0" smtClean="0"/>
              <a:t>. Součástí vesmíru jsou i komety – o některých je zmínka i zde.</a:t>
            </a:r>
          </a:p>
          <a:p>
            <a:r>
              <a:rPr lang="cs-CZ" dirty="0" smtClean="0"/>
              <a:t>Materiál doplňuje a zpestřuje výuku a ukazuje i další tělesa, která se vyskytují ve vesmíru.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95085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400" u="sng" dirty="0" smtClean="0">
              <a:hlinkClick r:id="rId2"/>
            </a:endParaRPr>
          </a:p>
          <a:p>
            <a:r>
              <a:rPr lang="cs-CZ" sz="2800" u="sng" dirty="0">
                <a:hlinkClick r:id="rId3"/>
              </a:rPr>
              <a:t>http://en.wikipedia.org/wiki/File:Halley%27s_Comet_-_</a:t>
            </a:r>
            <a:r>
              <a:rPr lang="cs-CZ" sz="2800" u="sng" dirty="0" smtClean="0">
                <a:hlinkClick r:id="rId3"/>
              </a:rPr>
              <a:t>May_29_1910.jpg</a:t>
            </a:r>
            <a:r>
              <a:rPr lang="cs-CZ" sz="2800" u="sng" dirty="0" smtClean="0"/>
              <a:t>	</a:t>
            </a:r>
            <a:r>
              <a:rPr lang="cs-CZ" sz="2800" smtClean="0"/>
              <a:t>	list </a:t>
            </a:r>
            <a:r>
              <a:rPr lang="cs-CZ" sz="2800" dirty="0" smtClean="0"/>
              <a:t>9</a:t>
            </a:r>
            <a:endParaRPr lang="cs-CZ" sz="2800" u="sng" dirty="0">
              <a:hlinkClick r:id="rId2"/>
            </a:endParaRPr>
          </a:p>
          <a:p>
            <a:r>
              <a:rPr lang="cs-CZ" sz="2800" u="sng" dirty="0" smtClean="0">
                <a:hlinkClick r:id="rId2"/>
              </a:rPr>
              <a:t>http</a:t>
            </a:r>
            <a:r>
              <a:rPr lang="cs-CZ" sz="2800" u="sng" dirty="0">
                <a:hlinkClick r:id="rId2"/>
              </a:rPr>
              <a:t>://</a:t>
            </a:r>
            <a:r>
              <a:rPr lang="cs-CZ" sz="2800" u="sng" dirty="0" smtClean="0">
                <a:hlinkClick r:id="rId2"/>
              </a:rPr>
              <a:t>en.wikipedia.org/wiki/File:Lspn_comet_halley.jpg</a:t>
            </a:r>
            <a:r>
              <a:rPr lang="cs-CZ" sz="2800" dirty="0"/>
              <a:t>	</a:t>
            </a:r>
            <a:r>
              <a:rPr lang="cs-CZ" sz="2800" dirty="0" smtClean="0"/>
              <a:t>				list 10</a:t>
            </a:r>
          </a:p>
          <a:p>
            <a:r>
              <a:rPr lang="cs-CZ" sz="2800" u="sng" dirty="0">
                <a:hlinkClick r:id="rId4"/>
              </a:rPr>
              <a:t>http://</a:t>
            </a:r>
            <a:r>
              <a:rPr lang="cs-CZ" sz="2800" u="sng" dirty="0" smtClean="0">
                <a:hlinkClick r:id="rId4"/>
              </a:rPr>
              <a:t>cs.wikipedia.org/wiki/Soubor:Halebopp031197.jpg</a:t>
            </a:r>
            <a:r>
              <a:rPr lang="cs-CZ" sz="2800" dirty="0"/>
              <a:t>	</a:t>
            </a:r>
            <a:r>
              <a:rPr lang="cs-CZ" sz="2800" dirty="0" smtClean="0"/>
              <a:t>			list 11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93033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119</Words>
  <Application>Microsoft Office PowerPoint</Application>
  <PresentationFormat>Předvádění na obrazovce (4:3)</PresentationFormat>
  <Paragraphs>38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PLUTO KOMETY</vt:lpstr>
      <vt:lpstr>PLUTO </vt:lpstr>
      <vt:lpstr>Venetie Burney       Clyde Tombaugh</vt:lpstr>
      <vt:lpstr>  Pluto  a  Země</vt:lpstr>
      <vt:lpstr>   měsíce Pluta</vt:lpstr>
      <vt:lpstr>  </vt:lpstr>
      <vt:lpstr>KOMETA</vt:lpstr>
      <vt:lpstr>Halleyova kometa</vt:lpstr>
      <vt:lpstr>       1910</vt:lpstr>
      <vt:lpstr>       1986</vt:lpstr>
      <vt:lpstr>Enckeova  Halle-Bopp 1997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Markéta</dc:creator>
  <cp:lastModifiedBy>Markéta</cp:lastModifiedBy>
  <cp:revision>20</cp:revision>
  <dcterms:created xsi:type="dcterms:W3CDTF">2012-01-15T17:38:41Z</dcterms:created>
  <dcterms:modified xsi:type="dcterms:W3CDTF">2012-05-18T11:48:01Z</dcterms:modified>
</cp:coreProperties>
</file>