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9" r:id="rId5"/>
    <p:sldId id="260" r:id="rId6"/>
    <p:sldId id="262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raphiteUSGOV.jpg" TargetMode="External"/><Relationship Id="rId3" Type="http://schemas.openxmlformats.org/officeDocument/2006/relationships/hyperlink" Target="http://cs.wikipedia.org/wiki/Soubor:Silver_crystal.jpg" TargetMode="External"/><Relationship Id="rId7" Type="http://schemas.openxmlformats.org/officeDocument/2006/relationships/hyperlink" Target="http://cs.wikipedia.org/wiki/Soubor:Mangan_1.jpg" TargetMode="External"/><Relationship Id="rId12" Type="http://schemas.openxmlformats.org/officeDocument/2006/relationships/hyperlink" Target="http://cs.wikipedia.org/wiki/Soubor:Coal.jpg" TargetMode="External"/><Relationship Id="rId2" Type="http://schemas.openxmlformats.org/officeDocument/2006/relationships/hyperlink" Target="http://cs.wikipedia.org/wiki/Soubor:Or_Venezuela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Zinc_fragment_sublimed_and_1cm3_cube.jpg" TargetMode="External"/><Relationship Id="rId11" Type="http://schemas.openxmlformats.org/officeDocument/2006/relationships/hyperlink" Target="http://cs.wikipedia.org/wiki/Soubor:Sulfur-sample.jpg" TargetMode="External"/><Relationship Id="rId5" Type="http://schemas.openxmlformats.org/officeDocument/2006/relationships/hyperlink" Target="http://cs.wikipedia.org/wiki/Soubor:Anticlastic-Copper-Cuff-Bracelet.jpg" TargetMode="External"/><Relationship Id="rId10" Type="http://schemas.openxmlformats.org/officeDocument/2006/relationships/hyperlink" Target="http://cs.wikipedia.org/wiki/Soubor:Selpologne.jpg" TargetMode="External"/><Relationship Id="rId4" Type="http://schemas.openxmlformats.org/officeDocument/2006/relationships/hyperlink" Target="http://cs.wikipedia.org/wiki/Soubor:Metal_cube_lead.jpg" TargetMode="External"/><Relationship Id="rId9" Type="http://schemas.openxmlformats.org/officeDocument/2006/relationships/hyperlink" Target="http://cs.wikipedia.org/wiki/Soubor:Kaol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VY_52_INOVACE_08_ 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NEROSTY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NEROSTY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NEROSTY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36912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Nerosty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19.10.2012, 9.ročník, V/2/III, Člověk a příroda, Přírodopis, Nerosty,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82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Řada nerostů patří mezi nerostné suroviny, které se těží.</a:t>
            </a:r>
          </a:p>
          <a:p>
            <a:r>
              <a:rPr lang="cs-CZ" dirty="0" smtClean="0"/>
              <a:t>Nerosty rozdělujeme</a:t>
            </a:r>
          </a:p>
          <a:p>
            <a:pPr lvl="1"/>
            <a:r>
              <a:rPr lang="cs-CZ" dirty="0" smtClean="0"/>
              <a:t>Kovové nerostné suroviny</a:t>
            </a:r>
          </a:p>
          <a:p>
            <a:pPr lvl="1"/>
            <a:endParaRPr lang="cs-CZ" dirty="0"/>
          </a:p>
          <a:p>
            <a:pPr lvl="1"/>
            <a:r>
              <a:rPr lang="cs-CZ" dirty="0" smtClean="0"/>
              <a:t>Nekovové nerostné suroviny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071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Kovové nerostné suroviny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Zinek				Měď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Stříbro				Olovo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Mangan</a:t>
            </a:r>
            <a:r>
              <a:rPr lang="cs-CZ" dirty="0"/>
              <a:t>	</a:t>
            </a:r>
            <a:r>
              <a:rPr lang="cs-CZ" dirty="0" smtClean="0"/>
              <a:t>				Zlato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593110"/>
            <a:ext cx="1656184" cy="1731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924944"/>
            <a:ext cx="1809671" cy="1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1001" y="2924944"/>
            <a:ext cx="1701379" cy="1447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8731" y="1052736"/>
            <a:ext cx="1601322" cy="1601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041" y="1242603"/>
            <a:ext cx="1996827" cy="122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13176"/>
            <a:ext cx="1574478" cy="1500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013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Nekovové nerostné suroviny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Tuha					Kaolín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Sůl						Síra	</a:t>
            </a:r>
          </a:p>
          <a:p>
            <a:pPr marL="2743200" lvl="6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Uhlí						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56792"/>
            <a:ext cx="1570484" cy="1539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60159"/>
            <a:ext cx="2089415" cy="1567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212976"/>
            <a:ext cx="1655206" cy="1508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2706" y="3212977"/>
            <a:ext cx="1728913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09121"/>
            <a:ext cx="1554141" cy="1610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0487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Vypiš kovové nerostné suroviny.</a:t>
            </a:r>
          </a:p>
          <a:p>
            <a:pPr marL="0" indent="0">
              <a:buNone/>
            </a:pPr>
            <a:r>
              <a:rPr lang="cs-CZ" b="1" dirty="0" smtClean="0"/>
              <a:t>_________________________________________________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Vypiš nekovové nerostné suroviny.</a:t>
            </a:r>
          </a:p>
          <a:p>
            <a:pPr marL="0" indent="0">
              <a:buNone/>
            </a:pPr>
            <a:r>
              <a:rPr lang="cs-CZ" b="1" dirty="0" smtClean="0"/>
              <a:t>_________________________________________________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- řešení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Vypiš kovové nerostné suroviny.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Mangan, zinek, stříbro, zlato, měď, olovo</a:t>
            </a:r>
            <a:endParaRPr lang="cs-CZ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2.   Vypiš nekovové nerostné suroviny.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Sůl, síra, tuha, kaolin, uhlí</a:t>
            </a:r>
            <a:endParaRPr lang="cs-CZ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884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54363" y="1747748"/>
            <a:ext cx="228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916751"/>
            <a:ext cx="82809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cs.wikipedia.org/wiki/Soubor:Or_Venezuela.jpg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cs.wikipedia.org/wiki/Soubor:Silver_crystal.jpg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cs.wikipedia.org/wiki/Soubor:Metal_cube_lead.jpg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cs.wikipedia.org/wiki/Soubor:Anticlastic-Copper-Cuff-Bracelet.jpg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cs.wikipedia.org/wiki/Soubor:Zinc_fragment_sublimed_and_1cm3_cube.jpg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cs.wikipedia.org/wiki/Soubor:Mangan_1.jpg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cs.wikipedia.org/wiki/Soubor:GraphiteUSGOV.jpg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cs.wikipedia.org/wiki/Soubor:Kaolin.jpg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cs.wikipedia.org/wiki/Soubor:Selpologne.jpg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cs.wikipedia.org/wiki/Soubor:Sulfur-sample.jpg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cs.wikipedia.org/wiki/Soubor:Coal.jpg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9752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144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Nerosty</vt:lpstr>
      <vt:lpstr>Snímek 3</vt:lpstr>
      <vt:lpstr>Kovové nerostné suroviny</vt:lpstr>
      <vt:lpstr>Nekovové nerostné suroviny</vt:lpstr>
      <vt:lpstr>Test </vt:lpstr>
      <vt:lpstr>Test - řešení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Němec Zbyněk</cp:lastModifiedBy>
  <cp:revision>22</cp:revision>
  <dcterms:created xsi:type="dcterms:W3CDTF">2012-09-06T12:47:41Z</dcterms:created>
  <dcterms:modified xsi:type="dcterms:W3CDTF">2012-10-15T05:37:52Z</dcterms:modified>
</cp:coreProperties>
</file>