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7387B-FC52-4C49-9B64-F56FEE15DFB0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75ECC-2EA1-4619-B4FF-5E6D724BF1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3293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3275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302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0692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0695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758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6600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301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0353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566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08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2521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6D218-5304-4CC1-B99A-11D907D03DD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E3372-86CB-4060-9A30-94F511857E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530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VY_32_INOVACE_12_ </a:t>
            </a:r>
            <a:r>
              <a:rPr lang="cs-CZ" sz="1800" dirty="0" smtClean="0"/>
              <a:t>Slovesa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Slovesa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 jazyk,1.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Martina Horní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Slovesa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Martina Horní, III/2, 4.10.2012, 3.ročník, český jazyk, slovesa, prezentace, interaktivní práce-žáci, pracovní list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974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Slovesa - opakování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Slovesa jsou slova, která vyjadřují děj.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Říkají, co osoby, zvířata a věci dělají nebo co se s nimi děje.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Slovesa mají různé tvary.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000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Co dělají osoby 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09007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2014396" cy="250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12957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4205" y="4572341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0808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1342" y="4679400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9865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8008" y="4630407"/>
            <a:ext cx="1781251" cy="105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7609" y="1844824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831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Co dělají zvířata 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</a:t>
            </a:r>
            <a:endParaRPr lang="cs-CZ" dirty="0"/>
          </a:p>
        </p:txBody>
      </p:sp>
      <p:pic>
        <p:nvPicPr>
          <p:cNvPr id="2053" name="Picture 5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53365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7407" y="1976587"/>
            <a:ext cx="1819275" cy="166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7576" y="4425951"/>
            <a:ext cx="1830387" cy="14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7713" y="4076700"/>
            <a:ext cx="1450975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848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813" y="188640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Co dělají věci?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Program Files (x86)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1840871" cy="165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11949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97183"/>
            <a:ext cx="1900123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21221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9488" y="4281488"/>
            <a:ext cx="17462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91232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12558"/>
            <a:ext cx="1600200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445" y="4347373"/>
            <a:ext cx="2319196" cy="226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531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272808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Doplň vhodná slovesa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es___________________________________</a:t>
            </a:r>
          </a:p>
          <a:p>
            <a:r>
              <a:rPr lang="cs-CZ" dirty="0"/>
              <a:t>m</a:t>
            </a:r>
            <a:r>
              <a:rPr lang="cs-CZ" dirty="0" smtClean="0"/>
              <a:t>oucha_______________________________</a:t>
            </a:r>
          </a:p>
          <a:p>
            <a:r>
              <a:rPr lang="cs-CZ" dirty="0"/>
              <a:t>m</a:t>
            </a:r>
            <a:r>
              <a:rPr lang="cs-CZ" dirty="0" smtClean="0"/>
              <a:t>aminka______________________________</a:t>
            </a:r>
          </a:p>
          <a:p>
            <a:r>
              <a:rPr lang="cs-CZ" dirty="0"/>
              <a:t>t</a:t>
            </a:r>
            <a:r>
              <a:rPr lang="cs-CZ" dirty="0" smtClean="0"/>
              <a:t>atínek________________________________</a:t>
            </a:r>
          </a:p>
          <a:p>
            <a:r>
              <a:rPr lang="cs-CZ" dirty="0"/>
              <a:t>p</a:t>
            </a:r>
            <a:r>
              <a:rPr lang="cs-CZ" dirty="0" smtClean="0"/>
              <a:t>rodavač______________________________</a:t>
            </a:r>
          </a:p>
          <a:p>
            <a:r>
              <a:rPr lang="cs-CZ" dirty="0"/>
              <a:t>m</a:t>
            </a:r>
            <a:r>
              <a:rPr lang="cs-CZ" dirty="0" smtClean="0"/>
              <a:t>íč__________________________________</a:t>
            </a:r>
          </a:p>
          <a:p>
            <a:r>
              <a:rPr lang="cs-CZ" dirty="0"/>
              <a:t>t</a:t>
            </a:r>
            <a:r>
              <a:rPr lang="cs-CZ" dirty="0" smtClean="0"/>
              <a:t>raktor________________________________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531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Doplň vhodná slovesa a přepiš věty do sešitu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Jana v obchodě pomeranče a banány.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lesa se hlasy zvířat.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Loď šťastně do přístavu.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Jirka si nové kolo.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Teta slavnostní večeři.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 lesa papírového draka.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Diktát každé úterý.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létě k moři.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zimě hodně sněhu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Od rána sluníčko.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506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Návrh možného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aminka pracuje, jede, řídí, maluje, cvičí, uklízí,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oucha lítá, bzučí, letí, kouše, leze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atínek navrhuje, opravuje, skládá, pomáhá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rodavač prodává, vystavuje, vysvětluje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íč skáče, kutálí se, letí, leží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raktor jede, orá, vrčí, startuje, brzdí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es hlídá, kouše, vrčí, štěká, hraje si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057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Návrh možného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Jana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koupila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v obchodě pomeranče a banány.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 lesa </a:t>
            </a:r>
            <a:r>
              <a:rPr lang="cs-CZ" u="sng" dirty="0">
                <a:latin typeface="Arial" pitchFamily="34" charset="0"/>
                <a:cs typeface="Arial" pitchFamily="34" charset="0"/>
              </a:rPr>
              <a:t>se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ozývají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hlasy </a:t>
            </a:r>
            <a:r>
              <a:rPr lang="cs-CZ" dirty="0">
                <a:latin typeface="Arial" pitchFamily="34" charset="0"/>
                <a:cs typeface="Arial" pitchFamily="34" charset="0"/>
              </a:rPr>
              <a:t>zvířat.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Loď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šťastně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doplula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do přístavu.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Jirka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si koupil </a:t>
            </a:r>
            <a:r>
              <a:rPr lang="cs-CZ" dirty="0">
                <a:latin typeface="Arial" pitchFamily="34" charset="0"/>
                <a:cs typeface="Arial" pitchFamily="34" charset="0"/>
              </a:rPr>
              <a:t>nové kolo.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Teta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uvařila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slavnostní večeři.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lesa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pouštíme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papírového draka.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Diktát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píšeme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každé </a:t>
            </a:r>
            <a:r>
              <a:rPr lang="cs-CZ" dirty="0">
                <a:latin typeface="Arial" pitchFamily="34" charset="0"/>
                <a:cs typeface="Arial" pitchFamily="34" charset="0"/>
              </a:rPr>
              <a:t>úterý.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 létě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poletíme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dirty="0">
                <a:latin typeface="Arial" pitchFamily="34" charset="0"/>
                <a:cs typeface="Arial" pitchFamily="34" charset="0"/>
              </a:rPr>
              <a:t>moři.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 zimě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napadlo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hodně sněhu.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Od rána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svítí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sluníčko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965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292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Martina Horní, III/2, 4.10.2012, 3.ročník, český jazyk, slovesa, prezentace, interaktivní práce-žáci, pracovní list</vt:lpstr>
      <vt:lpstr>Slovesa - opakování</vt:lpstr>
      <vt:lpstr>Co dělají osoby ?</vt:lpstr>
      <vt:lpstr>Co dělají zvířata ?</vt:lpstr>
      <vt:lpstr>Co dělají věci? </vt:lpstr>
      <vt:lpstr>Doplň vhodná slovesa</vt:lpstr>
      <vt:lpstr>Doplň vhodná slovesa a přepiš věty do sešitu </vt:lpstr>
      <vt:lpstr>Návrh možného řešení</vt:lpstr>
      <vt:lpstr>Návrh možného 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Martina Horní, III/2, 3.10.2012, 3.ročník,český jazyk, slovesa, prezentace, interaktivní práce-žáci, pracovní list</dc:title>
  <dc:creator>0K5C</dc:creator>
  <cp:lastModifiedBy>Němec Zbyněk</cp:lastModifiedBy>
  <cp:revision>13</cp:revision>
  <dcterms:created xsi:type="dcterms:W3CDTF">2012-09-30T12:47:26Z</dcterms:created>
  <dcterms:modified xsi:type="dcterms:W3CDTF">2012-10-03T08:26:56Z</dcterms:modified>
</cp:coreProperties>
</file>