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4" r:id="rId6"/>
    <p:sldId id="262" r:id="rId7"/>
    <p:sldId id="26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Sv%C3%B8mmende_blodigle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Haemopis.sanguisuga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emopis.sanguisuga.jpg" TargetMode="External"/><Relationship Id="rId2" Type="http://schemas.openxmlformats.org/officeDocument/2006/relationships/hyperlink" Target="http://cs.wikipedia.org/wiki/Soubor:Sv%C3%B8mmende_blodigl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VY_52_INOVACE_05_ </a:t>
            </a:r>
            <a:r>
              <a:rPr lang="cs-CZ" sz="1800" b="1" dirty="0" smtClean="0"/>
              <a:t>KROUZKOVCI_PIJAVKY</a:t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KROUŽKOVCI-PIJAVKY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KROUŽKOVCI-PIJAVKY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28000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8800" b="1" dirty="0" smtClean="0">
                <a:latin typeface="Arial" pitchFamily="34" charset="0"/>
                <a:cs typeface="Arial" pitchFamily="34" charset="0"/>
              </a:rPr>
              <a:t>roužkovci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18.10.2012, 7.ročník,V/2/X, Člověk a příroda, Přírodopis, Kroužkovci-pijavky,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20888"/>
            <a:ext cx="81369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= tělo se skládá z většího počtu stejných článků – kroužků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Kroužkovce rozdělujeme 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err="1">
                <a:latin typeface="Arial" pitchFamily="34" charset="0"/>
                <a:cs typeface="Arial" pitchFamily="34" charset="0"/>
              </a:rPr>
              <a:t>m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áloštětinatci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pijavky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PIJAVKY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/>
              <a:t>Sladkovodní živočichové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Mírně zploštělé tělo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článcích nemají štětiny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Mají přísavky</a:t>
            </a:r>
          </a:p>
          <a:p>
            <a:pPr lvl="2"/>
            <a:r>
              <a:rPr lang="cs-CZ" sz="1600" dirty="0" smtClean="0">
                <a:latin typeface="Arial" pitchFamily="34" charset="0"/>
                <a:cs typeface="Arial" pitchFamily="34" charset="0"/>
              </a:rPr>
              <a:t>Kolem ústního otvoru</a:t>
            </a:r>
          </a:p>
          <a:p>
            <a:pPr lvl="2"/>
            <a:r>
              <a:rPr lang="cs-CZ" sz="1600" dirty="0" smtClean="0">
                <a:latin typeface="Arial" pitchFamily="34" charset="0"/>
                <a:cs typeface="Arial" pitchFamily="34" charset="0"/>
              </a:rPr>
              <a:t>Na konci těla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Střídavým přichycováním přísavek se pohybují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Mohou plovat ve vodě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Mají zoubky-svalové lišty-jimi poraní kůži a sají krev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Nejznámější zástupce</a:t>
            </a:r>
          </a:p>
          <a:p>
            <a:pPr lvl="1"/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pijavka lékařská a pijavka koňská</a:t>
            </a:r>
          </a:p>
        </p:txBody>
      </p:sp>
    </p:spTree>
    <p:extLst>
      <p:ext uri="{BB962C8B-B14F-4D97-AF65-F5344CB8AC3E}">
        <p14:creationId xmlns="" xmlns:p14="http://schemas.microsoft.com/office/powerpoint/2010/main" val="109752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2932" y="-31541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Pijavka lékařská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>
            <a:normAutofit lnSpcReduction="10000"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Dorůstá velikosti 100 – 150 mm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mládí saje krev obojživelníkům a plazům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dospělosti savcům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Jedná se o parazita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Dříve se využívala k lékařským účelům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K odsávání krve nemocným lidem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Pijavka lékařská">
            <a:hlinkClick r:id="rId2" tooltip="Pijavka lékařská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785794"/>
            <a:ext cx="2457450" cy="2238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Pijavka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koňská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Žijí v pomalu tekoucích a stojatých vodách</a:t>
            </a:r>
          </a:p>
          <a:p>
            <a:r>
              <a:rPr lang="cs-CZ" dirty="0" smtClean="0"/>
              <a:t>Živí se červy, korýši, hmyzem</a:t>
            </a:r>
          </a:p>
          <a:p>
            <a:r>
              <a:rPr lang="cs-CZ" dirty="0" smtClean="0"/>
              <a:t>Kůži obratlovců neprokousne</a:t>
            </a:r>
          </a:p>
          <a:p>
            <a:r>
              <a:rPr lang="cs-CZ" dirty="0" smtClean="0"/>
              <a:t>Dlouhé asi 150 mm</a:t>
            </a:r>
          </a:p>
        </p:txBody>
      </p:sp>
      <p:pic>
        <p:nvPicPr>
          <p:cNvPr id="4098" name="Picture 2" descr="Pijavka koňská">
            <a:hlinkClick r:id="rId2" tooltip="Pijavka koňská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1357298"/>
            <a:ext cx="2457450" cy="16287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pijavky pohybují?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</a:t>
            </a:r>
          </a:p>
          <a:p>
            <a:pPr marL="0" indent="0">
              <a:buNone/>
            </a:pPr>
            <a:r>
              <a:rPr lang="cs-CZ" dirty="0" smtClean="0"/>
              <a:t>2.   Čím se živí pijavka lékařská a pijavka koňská?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</a:t>
            </a:r>
          </a:p>
          <a:p>
            <a:pPr marL="0" indent="0">
              <a:buNone/>
            </a:pPr>
            <a:r>
              <a:rPr lang="cs-CZ" dirty="0" smtClean="0"/>
              <a:t>3.   Kde žijí pijavky?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Test-řešení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pijavky pohybují?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Střídavým přichycováním přísavek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2.   Čím se živí pijavka lékařská a pijavka koňská?</a:t>
            </a:r>
          </a:p>
          <a:p>
            <a:pPr marL="0" indent="0">
              <a:buNone/>
            </a:pPr>
            <a:r>
              <a:rPr lang="cs-CZ" dirty="0" smtClean="0"/>
              <a:t>Pijavka lékařská-v mládí saje krev plazům a v dospělosti savcům</a:t>
            </a:r>
          </a:p>
          <a:p>
            <a:pPr marL="0" indent="0">
              <a:buNone/>
            </a:pPr>
            <a:r>
              <a:rPr lang="cs-CZ" b="1" dirty="0" smtClean="0"/>
              <a:t>Pijavka koňská-červy, korýši, hmyzem</a:t>
            </a:r>
          </a:p>
          <a:p>
            <a:pPr marL="0" indent="0">
              <a:buNone/>
            </a:pPr>
            <a:r>
              <a:rPr lang="cs-CZ" dirty="0" smtClean="0"/>
              <a:t>3.   Kde žijí pijavky?</a:t>
            </a:r>
          </a:p>
          <a:p>
            <a:pPr marL="0" indent="0">
              <a:buNone/>
            </a:pPr>
            <a:r>
              <a:rPr lang="cs-CZ" b="1" dirty="0" smtClean="0"/>
              <a:t>V málo tekoucí a stojaté vodě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http://cs.wikipedia.org/wiki/Soubor:Sv%C3%B8mmende_blodigle.JPG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http://cs.wikipedia.org/wiki/Soubor:Haemopis.sanguisuga.jpg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1933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224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Kroužkovci</vt:lpstr>
      <vt:lpstr>PIJAVKY</vt:lpstr>
      <vt:lpstr>Pijavka lékařská</vt:lpstr>
      <vt:lpstr>Pijavka koňská</vt:lpstr>
      <vt:lpstr>Test</vt:lpstr>
      <vt:lpstr>Test-řešení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expert</cp:lastModifiedBy>
  <cp:revision>23</cp:revision>
  <dcterms:created xsi:type="dcterms:W3CDTF">2012-09-06T12:02:09Z</dcterms:created>
  <dcterms:modified xsi:type="dcterms:W3CDTF">2012-10-29T08:16:31Z</dcterms:modified>
</cp:coreProperties>
</file>