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82865D-7A12-4709-8D39-C49E8D1C36F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961668-8817-466C-8E98-85E31D157244}" type="presOf" srcId="{4C35D32F-0EAB-4CD7-82EE-45574DC2A586}" destId="{8BEBB6EC-1DAA-4CAC-8A25-BC0FCBD5DBD5}" srcOrd="0" destOrd="0" presId="urn:microsoft.com/office/officeart/2005/8/layout/target3"/>
    <dgm:cxn modelId="{FB2DFDD1-F19F-4B82-92ED-2EE363EDA5D2}" type="presOf" srcId="{B651F6E3-6281-48DB-9319-2AEAFDAE7572}" destId="{619D679B-A015-4ECF-8348-D1034C574F40}" srcOrd="0" destOrd="0" presId="urn:microsoft.com/office/officeart/2005/8/layout/target3"/>
    <dgm:cxn modelId="{D609B211-87CB-4CDD-97C9-D5DC46CD17B0}" type="presOf" srcId="{B651F6E3-6281-48DB-9319-2AEAFDAE7572}" destId="{6BB5E863-4638-4E1D-BFDE-399D028AC4ED}" srcOrd="1" destOrd="0" presId="urn:microsoft.com/office/officeart/2005/8/layout/target3"/>
    <dgm:cxn modelId="{7EB3AA62-CB66-4EAE-84F2-42D7D246A6E5}" type="presOf" srcId="{D1D4F407-5343-4D3F-B5B9-D407B03CAEB4}" destId="{AED2198E-93D5-4001-81B4-73124B309672}" srcOrd="1" destOrd="0" presId="urn:microsoft.com/office/officeart/2005/8/layout/target3"/>
    <dgm:cxn modelId="{7BFF21DE-22EC-46B7-9D3C-5C8F2D7FA2FD}" type="presOf" srcId="{D1B46980-6531-4606-95E6-44980827E919}" destId="{2BE915AB-18AA-4053-B92C-3BFC9ED204BB}" srcOrd="1" destOrd="0" presId="urn:microsoft.com/office/officeart/2005/8/layout/target3"/>
    <dgm:cxn modelId="{F8D82DB6-5D21-4E0F-9FDC-A7DCFAFE5A8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9770C7-3E4B-46A9-BF71-82C2429D29EE}" type="presOf" srcId="{D8197B8C-B260-4A16-BDF4-0947B075E274}" destId="{25B08C86-7E15-44DC-BE7F-FFB55DD49D12}" srcOrd="0" destOrd="0" presId="urn:microsoft.com/office/officeart/2005/8/layout/target3"/>
    <dgm:cxn modelId="{71A029F2-1332-4AC6-BE36-670825B3A8D6}" type="presOf" srcId="{D8197B8C-B260-4A16-BDF4-0947B075E274}" destId="{5A5FFA88-C948-4069-8E93-59FA12366E83}" srcOrd="1" destOrd="0" presId="urn:microsoft.com/office/officeart/2005/8/layout/target3"/>
    <dgm:cxn modelId="{32E1AC9E-D0FC-4D78-AD4A-E363F957F626}" type="presOf" srcId="{4C35D32F-0EAB-4CD7-82EE-45574DC2A586}" destId="{890E4F0B-2866-4A3F-A3C7-2A14B1797930}" srcOrd="1" destOrd="0" presId="urn:microsoft.com/office/officeart/2005/8/layout/target3"/>
    <dgm:cxn modelId="{4E136DE4-708A-4858-89B8-E3A5D9D7433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004C72-1D3B-4F6F-9E7D-BD667CCA6921}" type="presParOf" srcId="{333A1088-737F-45CB-B68E-254E46348037}" destId="{F5ABB229-8D3B-4694-996A-96F23CF14429}" srcOrd="0" destOrd="0" presId="urn:microsoft.com/office/officeart/2005/8/layout/target3"/>
    <dgm:cxn modelId="{930CBFB0-360A-4341-AF2C-6A4417766816}" type="presParOf" srcId="{333A1088-737F-45CB-B68E-254E46348037}" destId="{F41139FD-01EE-4571-8B17-4FB00FC51163}" srcOrd="1" destOrd="0" presId="urn:microsoft.com/office/officeart/2005/8/layout/target3"/>
    <dgm:cxn modelId="{2642F839-6C75-4CE7-B5AD-AE019135DCCC}" type="presParOf" srcId="{333A1088-737F-45CB-B68E-254E46348037}" destId="{D005CE8C-CC26-4C3E-AC11-E15060ECD759}" srcOrd="2" destOrd="0" presId="urn:microsoft.com/office/officeart/2005/8/layout/target3"/>
    <dgm:cxn modelId="{428E513F-4274-4970-B905-7685E26A96CE}" type="presParOf" srcId="{333A1088-737F-45CB-B68E-254E46348037}" destId="{2C702D82-9B77-49B7-9568-BB8EB47C3372}" srcOrd="3" destOrd="0" presId="urn:microsoft.com/office/officeart/2005/8/layout/target3"/>
    <dgm:cxn modelId="{6EABA7E1-06F6-4692-85F7-2509CEC4F961}" type="presParOf" srcId="{333A1088-737F-45CB-B68E-254E46348037}" destId="{A52A0455-90FF-4808-ABD0-F02540D31D5A}" srcOrd="4" destOrd="0" presId="urn:microsoft.com/office/officeart/2005/8/layout/target3"/>
    <dgm:cxn modelId="{E8167CB8-3E63-49BA-93A1-F9703DFCEDDB}" type="presParOf" srcId="{333A1088-737F-45CB-B68E-254E46348037}" destId="{6140AFEC-043D-4C43-A2F9-D0F5331DF3A3}" srcOrd="5" destOrd="0" presId="urn:microsoft.com/office/officeart/2005/8/layout/target3"/>
    <dgm:cxn modelId="{26A4DC4F-BF4C-46CB-814A-642D41D709C3}" type="presParOf" srcId="{333A1088-737F-45CB-B68E-254E46348037}" destId="{9358AC05-5D7D-4327-9F80-1AD486AEA664}" srcOrd="6" destOrd="0" presId="urn:microsoft.com/office/officeart/2005/8/layout/target3"/>
    <dgm:cxn modelId="{068D50A7-E001-4E62-ADC2-CBC71BB0DAA0}" type="presParOf" srcId="{333A1088-737F-45CB-B68E-254E46348037}" destId="{313FC574-E1CD-4FB4-B054-0B805CE0447D}" srcOrd="7" destOrd="0" presId="urn:microsoft.com/office/officeart/2005/8/layout/target3"/>
    <dgm:cxn modelId="{9516FEC2-45A0-4F67-A6EE-A38F100563FC}" type="presParOf" srcId="{333A1088-737F-45CB-B68E-254E46348037}" destId="{619D679B-A015-4ECF-8348-D1034C574F40}" srcOrd="8" destOrd="0" presId="urn:microsoft.com/office/officeart/2005/8/layout/target3"/>
    <dgm:cxn modelId="{B99AF0A0-A650-491E-8F34-CDF18D8290D3}" type="presParOf" srcId="{333A1088-737F-45CB-B68E-254E46348037}" destId="{322283A8-4A27-4CDA-BAE3-F381106A9174}" srcOrd="9" destOrd="0" presId="urn:microsoft.com/office/officeart/2005/8/layout/target3"/>
    <dgm:cxn modelId="{070BD54D-F8F7-495B-A8B4-C8A41E5CF378}" type="presParOf" srcId="{333A1088-737F-45CB-B68E-254E46348037}" destId="{FFC9F71D-1B4F-4AD9-A4A6-86ADEFC8AF5C}" srcOrd="10" destOrd="0" presId="urn:microsoft.com/office/officeart/2005/8/layout/target3"/>
    <dgm:cxn modelId="{90323994-F5EE-4E92-BB76-C81437B22258}" type="presParOf" srcId="{333A1088-737F-45CB-B68E-254E46348037}" destId="{25B08C86-7E15-44DC-BE7F-FFB55DD49D12}" srcOrd="11" destOrd="0" presId="urn:microsoft.com/office/officeart/2005/8/layout/target3"/>
    <dgm:cxn modelId="{F5D219EB-334B-435F-95BA-5F846E6B13D2}" type="presParOf" srcId="{333A1088-737F-45CB-B68E-254E46348037}" destId="{76644BE8-9D7C-4C09-B250-3D10AF48CBB7}" srcOrd="12" destOrd="0" presId="urn:microsoft.com/office/officeart/2005/8/layout/target3"/>
    <dgm:cxn modelId="{87852F54-55A4-468E-A66E-17438D5F3A86}" type="presParOf" srcId="{333A1088-737F-45CB-B68E-254E46348037}" destId="{EE85B701-7295-41C0-BA7A-34D3756A2AE6}" srcOrd="13" destOrd="0" presId="urn:microsoft.com/office/officeart/2005/8/layout/target3"/>
    <dgm:cxn modelId="{869AE7C9-66EA-4FEC-8125-832296DAC714}" type="presParOf" srcId="{333A1088-737F-45CB-B68E-254E46348037}" destId="{8BEBB6EC-1DAA-4CAC-8A25-BC0FCBD5DBD5}" srcOrd="14" destOrd="0" presId="urn:microsoft.com/office/officeart/2005/8/layout/target3"/>
    <dgm:cxn modelId="{B305CD4A-31AE-4BFE-956E-7A1E3C2D6ED2}" type="presParOf" srcId="{333A1088-737F-45CB-B68E-254E46348037}" destId="{AED2198E-93D5-4001-81B4-73124B309672}" srcOrd="15" destOrd="0" presId="urn:microsoft.com/office/officeart/2005/8/layout/target3"/>
    <dgm:cxn modelId="{2CB61702-534B-41A2-871B-6E1EAF351643}" type="presParOf" srcId="{333A1088-737F-45CB-B68E-254E46348037}" destId="{2BE915AB-18AA-4053-B92C-3BFC9ED204BB}" srcOrd="16" destOrd="0" presId="urn:microsoft.com/office/officeart/2005/8/layout/target3"/>
    <dgm:cxn modelId="{218E2BA0-A99E-459F-88D3-FC99B258DA7E}" type="presParOf" srcId="{333A1088-737F-45CB-B68E-254E46348037}" destId="{6BB5E863-4638-4E1D-BFDE-399D028AC4ED}" srcOrd="17" destOrd="0" presId="urn:microsoft.com/office/officeart/2005/8/layout/target3"/>
    <dgm:cxn modelId="{C92E5BE0-100A-4345-B03E-E6989C3F84E8}" type="presParOf" srcId="{333A1088-737F-45CB-B68E-254E46348037}" destId="{5A5FFA88-C948-4069-8E93-59FA12366E83}" srcOrd="18" destOrd="0" presId="urn:microsoft.com/office/officeart/2005/8/layout/target3"/>
    <dgm:cxn modelId="{F5645229-15DF-44C7-9198-1A0AB93F5E6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283665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10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Přenosové techniky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Možnosti přenosu na prostředí (typ přenosové cesty)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Časování při přenosu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Rozdělení přenosové cesty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přenosu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Simplex – jednosměrný přenos (rádio, televize)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Poloduplex – obousměrný nesoučasný přenos (vysílačka)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Duplex – obousměrný současný přenos (telefon)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při přenosu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Při přenosu dat musíme zajistit časové intervaly, kterými je vymezen bit, skupina bitů a časové rozestupy mezi nimi.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dirty="0" smtClean="0"/>
              <a:t>			Asynchroní přenos</a:t>
            </a:r>
          </a:p>
          <a:p>
            <a:pPr>
              <a:buNone/>
            </a:pPr>
            <a:r>
              <a:rPr lang="cs-CZ" dirty="0" smtClean="0"/>
              <a:t>			Synchroní přenos</a:t>
            </a:r>
          </a:p>
          <a:p>
            <a:pPr>
              <a:buNone/>
            </a:pPr>
            <a:r>
              <a:rPr lang="cs-CZ" dirty="0" smtClean="0"/>
              <a:t>			Arytmický přenos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Asynchronní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Datový signál obsahuje start a stop bit</a:t>
            </a:r>
            <a:endParaRPr lang="cs-CZ" dirty="0"/>
          </a:p>
        </p:txBody>
      </p:sp>
      <p:pic>
        <p:nvPicPr>
          <p:cNvPr id="5" name="Obrázek 4" descr="asynch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5328" y="2204864"/>
            <a:ext cx="7456651" cy="465313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Synchronní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Obsahuje časovou synchronizaci, buď synchronizační znak nebo samostatný časovací signál na který je datový signál namodulován.</a:t>
            </a:r>
            <a:endParaRPr lang="cs-CZ" dirty="0"/>
          </a:p>
        </p:txBody>
      </p:sp>
      <p:pic>
        <p:nvPicPr>
          <p:cNvPr id="4" name="Obrázek 3" descr="synch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212976"/>
            <a:ext cx="7178797" cy="381827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Synchronní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4249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0 – fáze se oproti hodinovému signálu otáčí</a:t>
            </a:r>
          </a:p>
          <a:p>
            <a:pPr>
              <a:buNone/>
            </a:pPr>
            <a:r>
              <a:rPr lang="cs-CZ" dirty="0" smtClean="0"/>
              <a:t>1 – fáze je stejná jako hodinový signál</a:t>
            </a:r>
            <a:endParaRPr lang="cs-CZ" dirty="0"/>
          </a:p>
        </p:txBody>
      </p:sp>
      <p:pic>
        <p:nvPicPr>
          <p:cNvPr id="4" name="Obrázek 3" descr="manchest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996952"/>
            <a:ext cx="6191250" cy="29337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Arytmický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Datový signál přenáší vždy stejně velké skupiny bitů začínající START bitem ale mohou mít různou časovou prodlevu mezi skupinami</a:t>
            </a:r>
            <a:endParaRPr lang="cs-CZ" dirty="0"/>
          </a:p>
        </p:txBody>
      </p:sp>
      <p:pic>
        <p:nvPicPr>
          <p:cNvPr id="4" name="Obrázek 3" descr="arytm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789040"/>
            <a:ext cx="8343637" cy="172819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Multiplex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Rozdělení přenosové cesty na více přenosových kanálů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Frekvenční multiplex</a:t>
            </a:r>
          </a:p>
          <a:p>
            <a:pPr>
              <a:buNone/>
            </a:pPr>
            <a:r>
              <a:rPr lang="cs-CZ" dirty="0" smtClean="0"/>
              <a:t>		Časový multiplex</a:t>
            </a:r>
          </a:p>
          <a:p>
            <a:pPr>
              <a:buNone/>
            </a:pPr>
            <a:r>
              <a:rPr lang="cs-CZ" dirty="0" smtClean="0"/>
              <a:t>		Statický multiplex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Frekvenční multiplex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Analogový přenos – různá frekvence pro jednotlivé kanály </a:t>
            </a:r>
            <a:endParaRPr lang="cs-CZ" dirty="0"/>
          </a:p>
        </p:txBody>
      </p:sp>
      <p:pic>
        <p:nvPicPr>
          <p:cNvPr id="4" name="Obrázek 3" descr="MultiFr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780928"/>
            <a:ext cx="5688632" cy="38928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Časový multiplex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Kanály jdou za sebou po stejných časových blocích pravidelně se opakující, tím je vhodný pro rovnoměrné zatížení</a:t>
            </a:r>
            <a:endParaRPr lang="cs-CZ" dirty="0"/>
          </a:p>
        </p:txBody>
      </p:sp>
      <p:pic>
        <p:nvPicPr>
          <p:cNvPr id="4" name="Obrázek 3" descr="MultiCas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356992"/>
            <a:ext cx="5886450" cy="311467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Statický multiplex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Kanály jdou za sebou po stejných časových blocích opakující se podle potřeby, tím je vhodný pro nerovnoměrnou zátěž (paketový přenos)</a:t>
            </a:r>
            <a:endParaRPr lang="cs-CZ" dirty="0"/>
          </a:p>
        </p:txBody>
      </p:sp>
      <p:pic>
        <p:nvPicPr>
          <p:cNvPr id="4" name="Obrázek 3" descr="MultiSta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3717032"/>
            <a:ext cx="5943600" cy="36195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www.vsb.cz</a:t>
            </a:r>
            <a:endParaRPr lang="cs-CZ" sz="2400" dirty="0"/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 smtClean="0"/>
              <a:t>www.richtr.cz</a:t>
            </a:r>
            <a:endParaRPr lang="cs-CZ" sz="2400" dirty="0" smtClean="0"/>
          </a:p>
          <a:p>
            <a:r>
              <a:rPr lang="en-US" sz="2400" dirty="0"/>
              <a:t>[3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www.digizone.com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 www.page.tl</a:t>
            </a:r>
          </a:p>
          <a:p>
            <a:endParaRPr lang="cs-CZ" sz="2400" dirty="0"/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3158574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/>
              <a:t>5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Jiří Peterka, www.earchiv.cz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100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257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Přenosové techniky</vt:lpstr>
      <vt:lpstr>Možnosti přenosu</vt:lpstr>
      <vt:lpstr>Časování při přenosu</vt:lpstr>
      <vt:lpstr>Asynchronní přenos</vt:lpstr>
      <vt:lpstr>Synchronní přenos</vt:lpstr>
      <vt:lpstr>Synchronní přenos</vt:lpstr>
      <vt:lpstr>Arytmický přenos</vt:lpstr>
      <vt:lpstr>Multiplex</vt:lpstr>
      <vt:lpstr>Frekvenční multiplex</vt:lpstr>
      <vt:lpstr>Časový multiplex</vt:lpstr>
      <vt:lpstr>Statický multiplex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10</cp:revision>
  <dcterms:created xsi:type="dcterms:W3CDTF">2012-09-16T12:33:35Z</dcterms:created>
  <dcterms:modified xsi:type="dcterms:W3CDTF">2012-10-30T06:25:43Z</dcterms:modified>
</cp:coreProperties>
</file>