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132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762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386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176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191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997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449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163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960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762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734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D1C2C-9CE1-4527-93BC-9A65165B22FC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190008-2D72-42BD-A044-463A603CC7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142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98072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4919965"/>
              </p:ext>
            </p:extLst>
          </p:nvPr>
        </p:nvGraphicFramePr>
        <p:xfrm>
          <a:off x="1265802" y="2708920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VY_32_INOVACE_15_MATEMATIKA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Vyzkoušej svůj důvtip 5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Procvičování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matematických operací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samostatně. Do sešitu zapisují výsledky jednotlivých úkolů, na vyřešení každého úkolu mají 2 minuty. Vítězí ten, kdo má nejvíce správných řešení.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891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70056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ČTI, UVAŽUJ,  ODPOVÍDEJ !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774538"/>
            <a:ext cx="89289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Na každý úkol máš 2 minuty, výpočty prováděj do sešitu.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5924" y="4653136"/>
            <a:ext cx="41102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Připrav se !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23590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44824"/>
            <a:ext cx="903649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1.  </a:t>
            </a:r>
            <a:r>
              <a:rPr lang="cs-CZ" sz="5400" dirty="0" smtClean="0"/>
              <a:t>Jeden chlapec měl 50 Kč. Dostal dalších 50 Kč, utratil </a:t>
            </a:r>
            <a:r>
              <a:rPr lang="cs-CZ" sz="5400" dirty="0" smtClean="0"/>
              <a:t>24,50</a:t>
            </a:r>
            <a:r>
              <a:rPr lang="cs-CZ" sz="5400" dirty="0" smtClean="0"/>
              <a:t> </a:t>
            </a:r>
            <a:r>
              <a:rPr lang="cs-CZ" sz="5400" dirty="0" smtClean="0"/>
              <a:t>Kč. Kolik Kč má nyní 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14" y="6093296"/>
            <a:ext cx="281448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8040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44824"/>
            <a:ext cx="903649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2.  </a:t>
            </a:r>
            <a:r>
              <a:rPr lang="cs-CZ" sz="5400" dirty="0" smtClean="0"/>
              <a:t>Pokud je vzdálenost 8 km pět mil, kolik mil je vzdálenost 16 000 m 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14" y="6093296"/>
            <a:ext cx="281448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1197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68760"/>
            <a:ext cx="9144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3.  </a:t>
            </a:r>
            <a:r>
              <a:rPr lang="cs-CZ" sz="5400" dirty="0" smtClean="0"/>
              <a:t>Písařka má napsat 34 stran textu. Jednu stranu píše 10 minut. Začala psát v 7 hodin ráno. V kolik hodin může nejdříve skončit 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14" y="6093296"/>
            <a:ext cx="281448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76214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40768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4.  </a:t>
            </a:r>
            <a:r>
              <a:rPr lang="cs-CZ" sz="5400" dirty="0" smtClean="0"/>
              <a:t>Hospodář má zásobu sena, která vystačí pro 40 krav na 3 měsíce. Na jak dlouho by tato zásoba vystačila pro 20 krav 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14" y="6093296"/>
            <a:ext cx="281448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2370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556792"/>
            <a:ext cx="91440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5.  </a:t>
            </a:r>
            <a:r>
              <a:rPr lang="cs-CZ" sz="5400" dirty="0" smtClean="0"/>
              <a:t>Z kusu látky o délce 10 m je odstřiženo 1,8 m, 3,20 m a 4 m 50 cm. Jakou délku má zbytek látky 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14" y="6093296"/>
            <a:ext cx="281448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5948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03717"/>
            <a:ext cx="89644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6.  </a:t>
            </a:r>
            <a:r>
              <a:rPr lang="cs-CZ" sz="5400" dirty="0" smtClean="0"/>
              <a:t>Kolik Kč stojí 60m látky, když za 15 m stejné látky bylo zaplaceno 1350 Kč ?</a:t>
            </a:r>
            <a:endParaRPr lang="cs-CZ" sz="5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14" y="6093296"/>
            <a:ext cx="281448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20500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444865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Správné řešení :</a:t>
            </a:r>
            <a:endParaRPr lang="cs-CZ" sz="4400" b="1" dirty="0">
              <a:solidFill>
                <a:srgbClr val="FF0000"/>
              </a:solidFill>
            </a:endParaRPr>
          </a:p>
          <a:p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smtClean="0"/>
              <a:t>  </a:t>
            </a:r>
            <a:r>
              <a:rPr lang="cs-CZ" sz="4400" dirty="0" smtClean="0"/>
              <a:t>75</a:t>
            </a:r>
            <a:r>
              <a:rPr lang="cs-CZ" sz="4400" dirty="0" smtClean="0"/>
              <a:t>,50 </a:t>
            </a:r>
            <a:r>
              <a:rPr lang="cs-CZ" sz="4400" dirty="0" smtClean="0"/>
              <a:t>Kč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10 mil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12 hod. 40 min.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6 měsíců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 50 cm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 5 400 Kč</a:t>
            </a:r>
            <a:endParaRPr lang="cs-CZ" sz="4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14" y="6093296"/>
            <a:ext cx="2814482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06086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95536" y="3140968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8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5246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266</Words>
  <Application>Microsoft Office PowerPoint</Application>
  <PresentationFormat>Předvádění na obrazovce (4:3)</PresentationFormat>
  <Paragraphs>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5</cp:revision>
  <dcterms:created xsi:type="dcterms:W3CDTF">2012-05-13T05:52:41Z</dcterms:created>
  <dcterms:modified xsi:type="dcterms:W3CDTF">2012-08-28T15:03:18Z</dcterms:modified>
</cp:coreProperties>
</file>