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AC195-C2FD-4793-988C-079CCFF80778}" type="datetimeFigureOut">
              <a:rPr lang="cs-CZ" smtClean="0"/>
              <a:t>19.5.2012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A9C6-19F8-47AA-A77B-B88AE1028C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4422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AC195-C2FD-4793-988C-079CCFF80778}" type="datetimeFigureOut">
              <a:rPr lang="cs-CZ" smtClean="0"/>
              <a:t>19.5.2012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A9C6-19F8-47AA-A77B-B88AE1028C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86481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AC195-C2FD-4793-988C-079CCFF80778}" type="datetimeFigureOut">
              <a:rPr lang="cs-CZ" smtClean="0"/>
              <a:t>19.5.2012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A9C6-19F8-47AA-A77B-B88AE1028C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9477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AC195-C2FD-4793-988C-079CCFF80778}" type="datetimeFigureOut">
              <a:rPr lang="cs-CZ" smtClean="0"/>
              <a:t>19.5.2012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A9C6-19F8-47AA-A77B-B88AE1028C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9305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AC195-C2FD-4793-988C-079CCFF80778}" type="datetimeFigureOut">
              <a:rPr lang="cs-CZ" smtClean="0"/>
              <a:t>19.5.2012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A9C6-19F8-47AA-A77B-B88AE1028C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18603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AC195-C2FD-4793-988C-079CCFF80778}" type="datetimeFigureOut">
              <a:rPr lang="cs-CZ" smtClean="0"/>
              <a:t>19.5.2012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A9C6-19F8-47AA-A77B-B88AE1028C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7434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AC195-C2FD-4793-988C-079CCFF80778}" type="datetimeFigureOut">
              <a:rPr lang="cs-CZ" smtClean="0"/>
              <a:t>19.5.2012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A9C6-19F8-47AA-A77B-B88AE1028C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82920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AC195-C2FD-4793-988C-079CCFF80778}" type="datetimeFigureOut">
              <a:rPr lang="cs-CZ" smtClean="0"/>
              <a:t>19.5.2012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A9C6-19F8-47AA-A77B-B88AE1028C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1667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AC195-C2FD-4793-988C-079CCFF80778}" type="datetimeFigureOut">
              <a:rPr lang="cs-CZ" smtClean="0"/>
              <a:t>19.5.2012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A9C6-19F8-47AA-A77B-B88AE1028C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1963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AC195-C2FD-4793-988C-079CCFF80778}" type="datetimeFigureOut">
              <a:rPr lang="cs-CZ" smtClean="0"/>
              <a:t>19.5.2012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A9C6-19F8-47AA-A77B-B88AE1028C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41062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AC195-C2FD-4793-988C-079CCFF80778}" type="datetimeFigureOut">
              <a:rPr lang="cs-CZ" smtClean="0"/>
              <a:t>19.5.2012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A9C6-19F8-47AA-A77B-B88AE1028C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14173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AC195-C2FD-4793-988C-079CCFF80778}" type="datetimeFigureOut">
              <a:rPr lang="cs-CZ" smtClean="0"/>
              <a:t>19.5.2012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50A9C6-19F8-47AA-A77B-B88AE1028C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3906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5802" y="980728"/>
            <a:ext cx="6408712" cy="1296144"/>
          </a:xfrm>
          <a:prstGeom prst="rect">
            <a:avLst/>
          </a:prstGeom>
          <a:noFill/>
          <a:ln>
            <a:noFill/>
          </a:ln>
          <a:effectLst/>
          <a:extLst/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6904925"/>
              </p:ext>
            </p:extLst>
          </p:nvPr>
        </p:nvGraphicFramePr>
        <p:xfrm>
          <a:off x="1265802" y="2708920"/>
          <a:ext cx="6540388" cy="364899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40388"/>
              </a:tblGrid>
              <a:tr h="49205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r>
                        <a:rPr lang="cs-CZ" baseline="0" dirty="0" smtClean="0"/>
                        <a:t>  </a:t>
                      </a:r>
                      <a:r>
                        <a:rPr kumimoji="0" lang="cs-CZ" sz="1800" kern="1200" dirty="0" smtClean="0">
                          <a:effectLst/>
                        </a:rPr>
                        <a:t>ZŠ J. E. Purkyně a ZUŠ Libochovice</a:t>
                      </a:r>
                      <a:endParaRPr lang="cs-CZ" dirty="0"/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AUTOR: Mgr. Naděžda Štýbrová</a:t>
                      </a:r>
                      <a:endParaRPr lang="cs-CZ" dirty="0"/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NÁZEV: </a:t>
                      </a:r>
                      <a:r>
                        <a:rPr kumimoji="0" lang="cs-CZ" sz="1800" kern="1200" dirty="0" smtClean="0">
                          <a:effectLst/>
                        </a:rPr>
                        <a:t>VY_32_INOVACE_17_MATEMATIKA</a:t>
                      </a:r>
                      <a:r>
                        <a:rPr kumimoji="0" lang="cs-CZ" sz="1800" kern="1200" baseline="0" dirty="0" smtClean="0">
                          <a:effectLst/>
                        </a:rPr>
                        <a:t> </a:t>
                      </a:r>
                      <a:r>
                        <a:rPr kumimoji="0" lang="cs-CZ" sz="1800" kern="1200" baseline="0" dirty="0" smtClean="0">
                          <a:effectLst/>
                        </a:rPr>
                        <a:t>–  </a:t>
                      </a:r>
                      <a:r>
                        <a:rPr kumimoji="0" lang="cs-CZ" sz="1800" kern="1200" baseline="0" dirty="0" smtClean="0">
                          <a:effectLst/>
                        </a:rPr>
                        <a:t>Uvažuj logicky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TÉMA: </a:t>
                      </a:r>
                      <a:r>
                        <a:rPr kumimoji="0" lang="cs-CZ" sz="1800" kern="1200" dirty="0" smtClean="0">
                          <a:effectLst/>
                        </a:rPr>
                        <a:t>Řešení</a:t>
                      </a:r>
                      <a:r>
                        <a:rPr kumimoji="0" lang="cs-CZ" sz="1800" kern="1200" baseline="0" dirty="0" smtClean="0">
                          <a:effectLst/>
                        </a:rPr>
                        <a:t> slovních úloh na základě logického úsudku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ČÍSLO  PROJEKTU:  CZ.1.07/1.4.00/21.2803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ANOTACE: </a:t>
                      </a:r>
                      <a:r>
                        <a:rPr kumimoji="0" lang="cs-CZ" sz="1800" kern="1200" baseline="0" dirty="0" smtClean="0">
                          <a:effectLst/>
                        </a:rPr>
                        <a:t> určeno pro žáky 5.tříd. Žáci </a:t>
                      </a:r>
                      <a:r>
                        <a:rPr kumimoji="0" lang="cs-CZ" sz="1800" kern="1200" baseline="0" dirty="0" smtClean="0">
                          <a:effectLst/>
                        </a:rPr>
                        <a:t>pracují samostatně, hledají všechna možná řešení této slovní úlohy, svá řešení mohou zakreslovat nebo zapisovat, rozvíjejí logické myšlení a kombinatoriku.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7868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390119"/>
            <a:ext cx="8964489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Úkol : </a:t>
            </a:r>
          </a:p>
          <a:p>
            <a:r>
              <a:rPr lang="cs-CZ" sz="4000" dirty="0" smtClean="0"/>
              <a:t>Kolika různými způsoby můžeš zaplatit částku 11 Kč pomocí těchto mincí ?</a:t>
            </a:r>
          </a:p>
          <a:p>
            <a:endParaRPr lang="cs-CZ" sz="4000" dirty="0"/>
          </a:p>
          <a:p>
            <a:endParaRPr lang="cs-CZ" sz="4000" dirty="0" smtClean="0"/>
          </a:p>
          <a:p>
            <a:endParaRPr lang="cs-CZ" sz="4000" dirty="0"/>
          </a:p>
          <a:p>
            <a:endParaRPr lang="cs-CZ" sz="4000" dirty="0" smtClean="0"/>
          </a:p>
          <a:p>
            <a:endParaRPr lang="cs-CZ" sz="4000" dirty="0"/>
          </a:p>
          <a:p>
            <a:endParaRPr lang="cs-CZ" sz="4000" dirty="0" smtClean="0"/>
          </a:p>
          <a:p>
            <a:endParaRPr lang="cs-CZ" sz="4000" dirty="0"/>
          </a:p>
          <a:p>
            <a:endParaRPr lang="cs-CZ" sz="4000" dirty="0"/>
          </a:p>
        </p:txBody>
      </p:sp>
      <p:sp>
        <p:nvSpPr>
          <p:cNvPr id="3" name="Ovál 2"/>
          <p:cNvSpPr/>
          <p:nvPr/>
        </p:nvSpPr>
        <p:spPr>
          <a:xfrm>
            <a:off x="918712" y="3995775"/>
            <a:ext cx="914400" cy="9144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1 Kč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4" name="Ovál 3"/>
          <p:cNvSpPr/>
          <p:nvPr/>
        </p:nvSpPr>
        <p:spPr>
          <a:xfrm>
            <a:off x="2411760" y="3921914"/>
            <a:ext cx="1105272" cy="106212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2 Kč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4226808" y="3906656"/>
            <a:ext cx="1224136" cy="115557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5 Kč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6084168" y="3721241"/>
            <a:ext cx="1512168" cy="152640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100" b="1" dirty="0" smtClean="0">
                <a:solidFill>
                  <a:schemeClr val="tx1"/>
                </a:solidFill>
              </a:rPr>
              <a:t>10 Kč</a:t>
            </a:r>
            <a:endParaRPr lang="cs-CZ" sz="3100" b="1" dirty="0">
              <a:solidFill>
                <a:schemeClr val="tx1"/>
              </a:solidFill>
            </a:endParaRPr>
          </a:p>
        </p:txBody>
      </p:sp>
      <p:pic>
        <p:nvPicPr>
          <p:cNvPr id="7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6165304"/>
            <a:ext cx="3204356" cy="648072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4108580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88640"/>
            <a:ext cx="5061001" cy="6494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ŘEŠENÍ :</a:t>
            </a:r>
          </a:p>
          <a:p>
            <a:pPr marL="342900" indent="-342900">
              <a:buAutoNum type="arabicPeriod"/>
            </a:pPr>
            <a:r>
              <a:rPr lang="cs-CZ" sz="3200" dirty="0" smtClean="0"/>
              <a:t>  1+1+1+1+1+1+1+1+1+1+1</a:t>
            </a:r>
          </a:p>
          <a:p>
            <a:pPr marL="342900" indent="-342900">
              <a:buAutoNum type="arabicPeriod"/>
            </a:pPr>
            <a:r>
              <a:rPr lang="cs-CZ" sz="3200" dirty="0" smtClean="0"/>
              <a:t>  1+1+1+1+1+1+1+1+1+2</a:t>
            </a:r>
          </a:p>
          <a:p>
            <a:pPr marL="342900" indent="-342900">
              <a:buAutoNum type="arabicPeriod"/>
            </a:pPr>
            <a:r>
              <a:rPr lang="cs-CZ" sz="3200" dirty="0" smtClean="0"/>
              <a:t>  1+1+1+1+1+1+1+2+2</a:t>
            </a:r>
          </a:p>
          <a:p>
            <a:pPr marL="342900" indent="-342900">
              <a:buAutoNum type="arabicPeriod"/>
            </a:pPr>
            <a:r>
              <a:rPr lang="cs-CZ" sz="3200" dirty="0" smtClean="0"/>
              <a:t>  1+1+1+1+1+1+2+2+2</a:t>
            </a:r>
          </a:p>
          <a:p>
            <a:pPr marL="342900" indent="-342900">
              <a:buAutoNum type="arabicPeriod"/>
            </a:pPr>
            <a:r>
              <a:rPr lang="cs-CZ" sz="3200" dirty="0" smtClean="0"/>
              <a:t>  1+1+1+2+2+2+2</a:t>
            </a:r>
          </a:p>
          <a:p>
            <a:pPr marL="342900" indent="-342900">
              <a:buAutoNum type="arabicPeriod"/>
            </a:pPr>
            <a:r>
              <a:rPr lang="cs-CZ" sz="3200" dirty="0" smtClean="0"/>
              <a:t>  1+2+2+2+2+2</a:t>
            </a:r>
          </a:p>
          <a:p>
            <a:pPr marL="342900" indent="-342900">
              <a:buAutoNum type="arabicPeriod"/>
            </a:pPr>
            <a:r>
              <a:rPr lang="cs-CZ" sz="3200" dirty="0" smtClean="0"/>
              <a:t>  1+1+1+1+1+1+5</a:t>
            </a:r>
          </a:p>
          <a:p>
            <a:pPr marL="342900" indent="-342900">
              <a:buAutoNum type="arabicPeriod"/>
            </a:pPr>
            <a:r>
              <a:rPr lang="cs-CZ" sz="3200" dirty="0" smtClean="0"/>
              <a:t>  2+2+2+5</a:t>
            </a:r>
          </a:p>
          <a:p>
            <a:pPr marL="342900" indent="-342900">
              <a:buAutoNum type="arabicPeriod"/>
            </a:pPr>
            <a:r>
              <a:rPr lang="cs-CZ" sz="3200" dirty="0" smtClean="0"/>
              <a:t>  5+5+1</a:t>
            </a:r>
          </a:p>
          <a:p>
            <a:pPr marL="342900" indent="-342900">
              <a:buAutoNum type="arabicPeriod"/>
            </a:pPr>
            <a:r>
              <a:rPr lang="cs-CZ" sz="3200" dirty="0" smtClean="0"/>
              <a:t> 1+10</a:t>
            </a:r>
          </a:p>
          <a:p>
            <a:pPr marL="342900" indent="-342900">
              <a:buAutoNum type="arabicPeriod"/>
            </a:pPr>
            <a:r>
              <a:rPr lang="cs-CZ" sz="3200" dirty="0" smtClean="0"/>
              <a:t> 1+1+2+2+5</a:t>
            </a:r>
          </a:p>
          <a:p>
            <a:pPr marL="342900" indent="-342900">
              <a:buAutoNum type="arabicPeriod"/>
            </a:pPr>
            <a:r>
              <a:rPr lang="cs-CZ" sz="3200" dirty="0" smtClean="0"/>
              <a:t> 1+1+1+1+2+5</a:t>
            </a:r>
            <a:endParaRPr lang="cs-CZ" sz="3200" dirty="0"/>
          </a:p>
        </p:txBody>
      </p:sp>
      <p:pic>
        <p:nvPicPr>
          <p:cNvPr id="3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6165304"/>
            <a:ext cx="3204356" cy="648072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3665277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84964" y="3142496"/>
            <a:ext cx="39851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Autor : Mgr. Naděžda </a:t>
            </a:r>
            <a:r>
              <a:rPr lang="cs-CZ" sz="2400" dirty="0" err="1" smtClean="0"/>
              <a:t>Štýbrová</a:t>
            </a:r>
            <a:endParaRPr lang="cs-CZ" sz="2400" dirty="0"/>
          </a:p>
        </p:txBody>
      </p:sp>
      <p:pic>
        <p:nvPicPr>
          <p:cNvPr id="3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5802" y="5085184"/>
            <a:ext cx="6408712" cy="1296144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1997939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123</Words>
  <Application>Microsoft Office PowerPoint</Application>
  <PresentationFormat>Předvádění na obrazovce (4:3)</PresentationFormat>
  <Paragraphs>32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Škola</dc:creator>
  <cp:lastModifiedBy>Škola</cp:lastModifiedBy>
  <cp:revision>2</cp:revision>
  <dcterms:created xsi:type="dcterms:W3CDTF">2012-05-19T07:17:14Z</dcterms:created>
  <dcterms:modified xsi:type="dcterms:W3CDTF">2012-05-19T07:37:15Z</dcterms:modified>
</cp:coreProperties>
</file>