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46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202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4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27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196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011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509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163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96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481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988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665F9-1BFA-4720-8083-A7BB4050A47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01AFC-EC47-4F09-9F68-ACCA18FAF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154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0204525"/>
              </p:ext>
            </p:extLst>
          </p:nvPr>
        </p:nvGraphicFramePr>
        <p:xfrm>
          <a:off x="1331640" y="2636912"/>
          <a:ext cx="6540388" cy="37970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VY_32_INOVACE_9_VLASTIVĚDA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Opakovaní o České republice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Opakování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o České republice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mohou pracovat samostatně i ve skupinách,  na tabuli označují interaktivním perem chybné slovo a zdůvodňují, proč do skupiny nepatří. Opakují si učivo o České republice.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874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772816"/>
            <a:ext cx="7485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OPAKOVÁNÍ   O  ČESKÉ  REPUBLICE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56992"/>
            <a:ext cx="8784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ÚKOL :  Škrtni, co do řady nepatří a zdůvodni proč.</a:t>
            </a:r>
            <a:endParaRPr lang="cs-CZ" sz="4000" b="1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00" y="6237312"/>
            <a:ext cx="237626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6112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08720"/>
            <a:ext cx="8959376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starosta – ministr – poslanec – ústava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Čechy – Morava – Valašsko – Slezsko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1.leden – 30.červen – 28.září – 17.listopad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Jizerské hory – české středohoří – Rožmberk – Krkonoše</a:t>
            </a:r>
          </a:p>
          <a:p>
            <a:pPr marL="342900" indent="-342900">
              <a:buAutoNum type="arabicPeriod"/>
            </a:pPr>
            <a:r>
              <a:rPr lang="cs-CZ" sz="2800" dirty="0"/>
              <a:t>s</a:t>
            </a:r>
            <a:r>
              <a:rPr lang="cs-CZ" sz="2800" dirty="0" smtClean="0"/>
              <a:t>outok – jezero – pramen – ústí – přítok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Dunaj – Odra – Dyje – Sázava – Berounka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Milešovka – Polabí – Plechý – Praděd – Javořice – Klínovec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oves – brambory – kukuřice – vápenec – vinná réva – žito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uhlí – ropa – kaolín – pšenice – žula – vápenec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Karlštejn – Podyjí – Pernštejn – Bouzov – Kost – Rabí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Praha – Brno – Pardubice – Praděd – Ústí nad Labem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Rakousko – Německo – Ukrajina – Polsko - Slovensko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00" y="6237312"/>
            <a:ext cx="237626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10912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71773"/>
            <a:ext cx="6543201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 Ústava – není politická osobnost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Valašsko – není územní celek ČR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30.červen – není státní svátek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Rožmberk – není pohoří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Jezero – není část řeky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Dunaj – není česká řeka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Polabí – není hora v ČR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Vápenec – není zemědělská plodina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Pšenice – není surovina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Podyjí – není hrad v ČR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Praděd – není město v ČR</a:t>
            </a:r>
          </a:p>
          <a:p>
            <a:pPr marL="342900" indent="-342900">
              <a:buAutoNum type="arabicPeriod"/>
            </a:pP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436022"/>
            <a:ext cx="17655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ŘEŠENÍ :</a:t>
            </a:r>
            <a:endParaRPr lang="cs-CZ" sz="3600" b="1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00" y="6237312"/>
            <a:ext cx="237626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63308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20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TextovéPole 4"/>
          <p:cNvSpPr txBox="1"/>
          <p:nvPr/>
        </p:nvSpPr>
        <p:spPr>
          <a:xfrm>
            <a:off x="467544" y="4509120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1263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278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6</cp:revision>
  <dcterms:created xsi:type="dcterms:W3CDTF">2012-03-23T16:20:59Z</dcterms:created>
  <dcterms:modified xsi:type="dcterms:W3CDTF">2012-08-28T14:27:58Z</dcterms:modified>
</cp:coreProperties>
</file>