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59" r:id="rId4"/>
    <p:sldId id="260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419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66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354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544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5953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565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9821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000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866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060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0892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19103-FAA7-447C-A37C-FAFAFFC0B12D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B2ADF-2047-4C69-AB76-9E1EF94F27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08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838556"/>
              </p:ext>
            </p:extLst>
          </p:nvPr>
        </p:nvGraphicFramePr>
        <p:xfrm>
          <a:off x="1331640" y="2636912"/>
          <a:ext cx="6540388" cy="35227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0388"/>
              </a:tblGrid>
              <a:tr h="49205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r>
                        <a:rPr lang="cs-CZ" baseline="0" dirty="0" smtClean="0"/>
                        <a:t>  </a:t>
                      </a:r>
                      <a:r>
                        <a:rPr kumimoji="0" lang="cs-CZ" sz="1800" kern="1200" dirty="0" smtClean="0">
                          <a:effectLst/>
                        </a:rPr>
                        <a:t>ZŠ J. E. Purkyně a ZUŠ Libochovice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AUTOR: Mgr. Naděžda Štýbrová</a:t>
                      </a:r>
                      <a:endParaRPr lang="cs-CZ" dirty="0"/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NÁZEV: VY_32_INOVACE_10_VLASTIVĚDA_Opakování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o České republice - přesmyčky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TÉMA: Opakování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o České republice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ČÍSLO  PROJEKTU:  CZ.1.07/1.4.00/21.2803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920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kern="1200" dirty="0" smtClean="0">
                          <a:effectLst/>
                        </a:rPr>
                        <a:t>ANOTACE: </a:t>
                      </a:r>
                      <a:r>
                        <a:rPr kumimoji="0" lang="cs-CZ" sz="1800" kern="1200" baseline="0" dirty="0" smtClean="0">
                          <a:effectLst/>
                        </a:rPr>
                        <a:t> určeno pro žáky 5.tříd. Žáci mohou pracovat samostatně i ve skupinách,  přehozením písmen nebo slabik sestavují název podle zadání. Opakují si učivo o České republice. </a:t>
                      </a:r>
                      <a:endParaRPr kumimoji="0"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000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9769" y="980728"/>
            <a:ext cx="8266687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3000" dirty="0" smtClean="0"/>
              <a:t>PŘESMYČKY</a:t>
            </a:r>
            <a:endParaRPr lang="cs-CZ" sz="13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09769" y="3933056"/>
            <a:ext cx="86267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Z přeházených písmen sestavte název podle zadání.</a:t>
            </a:r>
            <a:endParaRPr lang="cs-CZ" sz="54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936" y="6294923"/>
            <a:ext cx="2016224" cy="44644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36476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692696"/>
            <a:ext cx="975542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600" dirty="0" smtClean="0"/>
              <a:t>VATRASO           krajské město na Moravě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DNOLAK            průmyslové město v okolí Prahy 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ČÍNĚD                říční přístav na Labi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TĚDJEŠ              hora u Liberce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VECLÍNOK         hora v západních Čechách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VATAO               česká řeka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VABEČ               moravská řeka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LÍKOR                vltavská přehrada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ČETL                  moravské město</a:t>
            </a:r>
          </a:p>
          <a:p>
            <a:pPr marL="342900" indent="-342900">
              <a:buAutoNum type="arabicPeriod"/>
            </a:pPr>
            <a:r>
              <a:rPr lang="cs-CZ" sz="3600" dirty="0" smtClean="0"/>
              <a:t>ZÍNETER          pevnost ve středních Čechách    </a:t>
            </a:r>
            <a:endParaRPr lang="cs-CZ" sz="3600" dirty="0"/>
          </a:p>
        </p:txBody>
      </p:sp>
      <p:pic>
        <p:nvPicPr>
          <p:cNvPr id="3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936" y="6294923"/>
            <a:ext cx="2016224" cy="44644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27475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476672"/>
            <a:ext cx="2167388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ŘEŠENÍ :</a:t>
            </a:r>
          </a:p>
          <a:p>
            <a:r>
              <a:rPr lang="cs-CZ" sz="3200" dirty="0" smtClean="0"/>
              <a:t>1.OSTRAVA</a:t>
            </a:r>
            <a:br>
              <a:rPr lang="cs-CZ" sz="3200" dirty="0" smtClean="0"/>
            </a:br>
            <a:r>
              <a:rPr lang="cs-CZ" sz="3200" dirty="0" smtClean="0"/>
              <a:t>2.KLADNO</a:t>
            </a:r>
          </a:p>
          <a:p>
            <a:r>
              <a:rPr lang="cs-CZ" sz="3200" dirty="0" smtClean="0"/>
              <a:t>3.DĚČÍN</a:t>
            </a:r>
            <a:br>
              <a:rPr lang="cs-CZ" sz="3200" dirty="0" smtClean="0"/>
            </a:br>
            <a:r>
              <a:rPr lang="cs-CZ" sz="3200" dirty="0" smtClean="0"/>
              <a:t>4.JEŠTĚD</a:t>
            </a:r>
            <a:br>
              <a:rPr lang="cs-CZ" sz="3200" dirty="0" smtClean="0"/>
            </a:br>
            <a:r>
              <a:rPr lang="cs-CZ" sz="3200" dirty="0" smtClean="0"/>
              <a:t>5.KLÍNOVEC</a:t>
            </a:r>
            <a:br>
              <a:rPr lang="cs-CZ" sz="3200" dirty="0" smtClean="0"/>
            </a:br>
            <a:r>
              <a:rPr lang="cs-CZ" sz="3200" dirty="0" smtClean="0"/>
              <a:t>6.OTAVA</a:t>
            </a:r>
          </a:p>
          <a:p>
            <a:r>
              <a:rPr lang="cs-CZ" sz="3200" dirty="0" smtClean="0"/>
              <a:t>7.BEČVA</a:t>
            </a:r>
          </a:p>
          <a:p>
            <a:r>
              <a:rPr lang="cs-CZ" sz="3200" dirty="0" smtClean="0"/>
              <a:t>8.ORLÍK</a:t>
            </a:r>
          </a:p>
          <a:p>
            <a:r>
              <a:rPr lang="cs-CZ" sz="3200" dirty="0" smtClean="0"/>
              <a:t>9.TELČ</a:t>
            </a:r>
          </a:p>
          <a:p>
            <a:r>
              <a:rPr lang="cs-CZ" sz="3200" dirty="0" smtClean="0"/>
              <a:t>10.TEREZÍN</a:t>
            </a:r>
            <a:br>
              <a:rPr lang="cs-CZ" sz="3200" dirty="0" smtClean="0"/>
            </a:br>
            <a:endParaRPr lang="cs-CZ" sz="32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936" y="6294923"/>
            <a:ext cx="2016224" cy="446445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94302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5229200"/>
            <a:ext cx="6408712" cy="1296144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4" name="TextovéPole 3"/>
          <p:cNvSpPr txBox="1"/>
          <p:nvPr/>
        </p:nvSpPr>
        <p:spPr>
          <a:xfrm>
            <a:off x="467544" y="4509120"/>
            <a:ext cx="3356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Autor : Mgr. Naděžda </a:t>
            </a:r>
            <a:r>
              <a:rPr lang="cs-CZ" sz="2000" dirty="0" err="1" smtClean="0"/>
              <a:t>Štýbrová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05507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127</Words>
  <Application>Microsoft Office PowerPoint</Application>
  <PresentationFormat>Předvádění na obrazovce (4:3)</PresentationFormat>
  <Paragraphs>26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4</cp:revision>
  <dcterms:created xsi:type="dcterms:W3CDTF">2012-03-24T10:15:09Z</dcterms:created>
  <dcterms:modified xsi:type="dcterms:W3CDTF">2012-08-28T14:30:47Z</dcterms:modified>
</cp:coreProperties>
</file>