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57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4BC08-EDE3-432E-B1C4-6E21F1F268A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790C-C3CC-4E99-8C9D-AD958A149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17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4BC08-EDE3-432E-B1C4-6E21F1F268A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790C-C3CC-4E99-8C9D-AD958A149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478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4BC08-EDE3-432E-B1C4-6E21F1F268A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790C-C3CC-4E99-8C9D-AD958A149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927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4BC08-EDE3-432E-B1C4-6E21F1F268A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790C-C3CC-4E99-8C9D-AD958A149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191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4BC08-EDE3-432E-B1C4-6E21F1F268A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790C-C3CC-4E99-8C9D-AD958A149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126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4BC08-EDE3-432E-B1C4-6E21F1F268A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790C-C3CC-4E99-8C9D-AD958A149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365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4BC08-EDE3-432E-B1C4-6E21F1F268A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790C-C3CC-4E99-8C9D-AD958A149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409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4BC08-EDE3-432E-B1C4-6E21F1F268A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790C-C3CC-4E99-8C9D-AD958A149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162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4BC08-EDE3-432E-B1C4-6E21F1F268A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790C-C3CC-4E99-8C9D-AD958A149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090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4BC08-EDE3-432E-B1C4-6E21F1F268A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790C-C3CC-4E99-8C9D-AD958A149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43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4BC08-EDE3-432E-B1C4-6E21F1F268A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7790C-C3CC-4E99-8C9D-AD958A149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803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A4BC08-EDE3-432E-B1C4-6E21F1F268A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17790C-C3CC-4E99-8C9D-AD958A149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065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836712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1194473"/>
              </p:ext>
            </p:extLst>
          </p:nvPr>
        </p:nvGraphicFramePr>
        <p:xfrm>
          <a:off x="1343980" y="2584308"/>
          <a:ext cx="6540388" cy="33746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VY_32_INOVACE_17_VLASTIVĚDA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 Opakování o Evropě 1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Opakování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 o Evropě 1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mohou pracovat samostatně i ve skupinách,  doplňují k písmenům názvy moří a oceánů, k číslům názvy ostrovů a poloostrovů. Žáci pracují se školní mapou Evropy.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8562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868589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Opakování – Evropa</a:t>
            </a:r>
          </a:p>
          <a:p>
            <a:pPr algn="ctr"/>
            <a:endParaRPr lang="cs-CZ" sz="4400" dirty="0"/>
          </a:p>
          <a:p>
            <a:pPr algn="ctr"/>
            <a:endParaRPr lang="cs-CZ" sz="4400" dirty="0" smtClean="0"/>
          </a:p>
          <a:p>
            <a:pPr algn="ctr"/>
            <a:r>
              <a:rPr lang="cs-CZ" sz="4400" dirty="0" smtClean="0"/>
              <a:t>Doplňte k písmenům  názvy moří a oceánů, k číslům názvy ostrovů a poloostrovů.</a:t>
            </a:r>
            <a:endParaRPr lang="cs-CZ" sz="4400" dirty="0"/>
          </a:p>
        </p:txBody>
      </p:sp>
      <p:pic>
        <p:nvPicPr>
          <p:cNvPr id="3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30120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398970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6024"/>
            <a:ext cx="8496944" cy="6525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19874" y="599167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335699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33670" y="908720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564904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220486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6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4284" y="3356992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95998" y="2996952"/>
            <a:ext cx="336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5445224"/>
            <a:ext cx="72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33670" y="5949280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515719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515719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551723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4653136"/>
            <a:ext cx="312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pic>
        <p:nvPicPr>
          <p:cNvPr id="16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417332"/>
            <a:ext cx="1800200" cy="360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11709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-27384"/>
            <a:ext cx="9144000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Oceány :</a:t>
            </a:r>
          </a:p>
          <a:p>
            <a:pPr marL="342900" indent="-342900">
              <a:buAutoNum type="alphaUcParenR"/>
            </a:pPr>
            <a:r>
              <a:rPr lang="cs-CZ" sz="2600" dirty="0" smtClean="0"/>
              <a:t>……………………………………………………..</a:t>
            </a:r>
          </a:p>
          <a:p>
            <a:pPr marL="342900" indent="-342900">
              <a:buAutoNum type="alphaUcParenR"/>
            </a:pPr>
            <a:r>
              <a:rPr lang="cs-CZ" sz="2600" dirty="0" smtClean="0"/>
              <a:t>……………………………………………………..</a:t>
            </a:r>
            <a:endParaRPr lang="cs-CZ" sz="2600" dirty="0"/>
          </a:p>
          <a:p>
            <a:r>
              <a:rPr lang="cs-CZ" sz="2600" b="1" dirty="0" smtClean="0">
                <a:solidFill>
                  <a:srgbClr val="FF0000"/>
                </a:solidFill>
              </a:rPr>
              <a:t>Moře :</a:t>
            </a:r>
          </a:p>
          <a:p>
            <a:r>
              <a:rPr lang="cs-CZ" sz="2600" dirty="0" smtClean="0"/>
              <a:t>a)……………………………………………………………….</a:t>
            </a:r>
          </a:p>
          <a:p>
            <a:r>
              <a:rPr lang="cs-CZ" sz="2600" dirty="0" smtClean="0"/>
              <a:t>b)………………………………………………………………</a:t>
            </a:r>
          </a:p>
          <a:p>
            <a:r>
              <a:rPr lang="cs-CZ" sz="2600" dirty="0" smtClean="0"/>
              <a:t>c)……………………………………………………………….</a:t>
            </a:r>
          </a:p>
          <a:p>
            <a:r>
              <a:rPr lang="cs-CZ" sz="2600" dirty="0" smtClean="0"/>
              <a:t>d)……………………………………………………………….</a:t>
            </a:r>
          </a:p>
          <a:p>
            <a:r>
              <a:rPr lang="cs-CZ" sz="2600" dirty="0" smtClean="0"/>
              <a:t>e)………………………………………………………………</a:t>
            </a:r>
            <a:endParaRPr lang="cs-CZ" sz="2600" dirty="0"/>
          </a:p>
          <a:p>
            <a:r>
              <a:rPr lang="cs-CZ" sz="2600" b="1" dirty="0" smtClean="0">
                <a:solidFill>
                  <a:srgbClr val="FF0000"/>
                </a:solidFill>
              </a:rPr>
              <a:t>Ostrovy:</a:t>
            </a:r>
          </a:p>
          <a:p>
            <a:pPr marL="342900" indent="-342900">
              <a:buAutoNum type="arabicPeriod"/>
            </a:pPr>
            <a:r>
              <a:rPr lang="cs-CZ" sz="2600" dirty="0" smtClean="0"/>
              <a:t>…………………………………………………………..</a:t>
            </a:r>
          </a:p>
          <a:p>
            <a:pPr marL="342900" indent="-342900">
              <a:buAutoNum type="arabicPeriod"/>
            </a:pPr>
            <a:r>
              <a:rPr lang="cs-CZ" sz="2600" dirty="0" smtClean="0"/>
              <a:t>………………………………………………………….</a:t>
            </a:r>
          </a:p>
          <a:p>
            <a:r>
              <a:rPr lang="cs-CZ" sz="2600" b="1" dirty="0" smtClean="0">
                <a:solidFill>
                  <a:srgbClr val="FF0000"/>
                </a:solidFill>
              </a:rPr>
              <a:t>Poloostrovy :</a:t>
            </a:r>
          </a:p>
          <a:p>
            <a:r>
              <a:rPr lang="cs-CZ" sz="2600" dirty="0" smtClean="0"/>
              <a:t>3. ………………………………………………….............</a:t>
            </a:r>
          </a:p>
          <a:p>
            <a:r>
              <a:rPr lang="cs-CZ" sz="2600" dirty="0" smtClean="0"/>
              <a:t>4. ……………………………………………..................</a:t>
            </a:r>
          </a:p>
          <a:p>
            <a:r>
              <a:rPr lang="cs-CZ" sz="2600" dirty="0" smtClean="0"/>
              <a:t>5……………………………………………………………....</a:t>
            </a:r>
          </a:p>
          <a:p>
            <a:r>
              <a:rPr lang="cs-CZ" sz="2600" dirty="0" smtClean="0"/>
              <a:t>6………………………………………………………………..                                                                                                                          </a:t>
            </a:r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417332"/>
            <a:ext cx="1800200" cy="360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929139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-27384"/>
            <a:ext cx="9144000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Oceány :</a:t>
            </a:r>
          </a:p>
          <a:p>
            <a:r>
              <a:rPr lang="cs-CZ" sz="2600" dirty="0" smtClean="0"/>
              <a:t>A) Severní ledový oceán</a:t>
            </a:r>
          </a:p>
          <a:p>
            <a:r>
              <a:rPr lang="cs-CZ" sz="2600" dirty="0" smtClean="0"/>
              <a:t>B) Atlantický oceán</a:t>
            </a:r>
            <a:endParaRPr lang="cs-CZ" sz="2600" dirty="0"/>
          </a:p>
          <a:p>
            <a:r>
              <a:rPr lang="cs-CZ" sz="2600" b="1" dirty="0" smtClean="0">
                <a:solidFill>
                  <a:srgbClr val="FF0000"/>
                </a:solidFill>
              </a:rPr>
              <a:t>Moře :</a:t>
            </a:r>
          </a:p>
          <a:p>
            <a:r>
              <a:rPr lang="cs-CZ" sz="2600" dirty="0" smtClean="0"/>
              <a:t>a) Baltské moře</a:t>
            </a:r>
          </a:p>
          <a:p>
            <a:r>
              <a:rPr lang="cs-CZ" sz="2600" dirty="0" smtClean="0"/>
              <a:t>b) Severní moře</a:t>
            </a:r>
          </a:p>
          <a:p>
            <a:r>
              <a:rPr lang="cs-CZ" sz="2600" dirty="0" smtClean="0"/>
              <a:t>c) Černé moře</a:t>
            </a:r>
          </a:p>
          <a:p>
            <a:r>
              <a:rPr lang="cs-CZ" sz="2600" dirty="0" smtClean="0"/>
              <a:t>d) Středozemní moře</a:t>
            </a:r>
          </a:p>
          <a:p>
            <a:r>
              <a:rPr lang="cs-CZ" sz="2600" dirty="0" smtClean="0"/>
              <a:t>e) Jaderské moře</a:t>
            </a:r>
            <a:endParaRPr lang="cs-CZ" sz="2600" dirty="0"/>
          </a:p>
          <a:p>
            <a:r>
              <a:rPr lang="cs-CZ" sz="2600" b="1" dirty="0" smtClean="0">
                <a:solidFill>
                  <a:srgbClr val="FF0000"/>
                </a:solidFill>
              </a:rPr>
              <a:t>Ostrovy:</a:t>
            </a:r>
          </a:p>
          <a:p>
            <a:pPr marL="342900" indent="-342900">
              <a:buAutoNum type="arabicPeriod"/>
            </a:pPr>
            <a:r>
              <a:rPr lang="cs-CZ" sz="2600" dirty="0" smtClean="0"/>
              <a:t>Velká Británie</a:t>
            </a:r>
          </a:p>
          <a:p>
            <a:pPr marL="342900" indent="-342900">
              <a:buAutoNum type="arabicPeriod"/>
            </a:pPr>
            <a:r>
              <a:rPr lang="cs-CZ" sz="2600" dirty="0" smtClean="0"/>
              <a:t>Sicílie</a:t>
            </a:r>
          </a:p>
          <a:p>
            <a:r>
              <a:rPr lang="cs-CZ" sz="2600" b="1" dirty="0" smtClean="0">
                <a:solidFill>
                  <a:srgbClr val="FF0000"/>
                </a:solidFill>
              </a:rPr>
              <a:t>Poloostrovy :</a:t>
            </a:r>
          </a:p>
          <a:p>
            <a:r>
              <a:rPr lang="cs-CZ" sz="2600" dirty="0" smtClean="0"/>
              <a:t>3. Balkánský poloostrov</a:t>
            </a:r>
          </a:p>
          <a:p>
            <a:r>
              <a:rPr lang="cs-CZ" sz="2600" dirty="0" smtClean="0"/>
              <a:t>4. Apeninský poloostrov</a:t>
            </a:r>
          </a:p>
          <a:p>
            <a:r>
              <a:rPr lang="cs-CZ" sz="2600" dirty="0" smtClean="0"/>
              <a:t>5. Pyrenejský poloostrov</a:t>
            </a:r>
          </a:p>
          <a:p>
            <a:r>
              <a:rPr lang="cs-CZ" sz="2600" dirty="0" smtClean="0"/>
              <a:t>6. Skandinávský poloostrov                                                                                                                          </a:t>
            </a:r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417332"/>
            <a:ext cx="1800200" cy="36004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50077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0120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4" name="TextovéPole 3"/>
          <p:cNvSpPr txBox="1"/>
          <p:nvPr/>
        </p:nvSpPr>
        <p:spPr>
          <a:xfrm>
            <a:off x="351601" y="4109010"/>
            <a:ext cx="33563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Autor : Mgr. Naděžda </a:t>
            </a:r>
            <a:r>
              <a:rPr lang="cs-CZ" sz="2000" dirty="0" err="1" smtClean="0"/>
              <a:t>Štýbrová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764704"/>
            <a:ext cx="11308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 :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738336" y="1484784"/>
            <a:ext cx="6858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/>
              <a:t>Obrázky- </a:t>
            </a:r>
            <a:r>
              <a:rPr lang="cs-CZ" sz="2400" dirty="0">
                <a:hlinkClick r:id="rId3"/>
              </a:rPr>
              <a:t>www.office.microsoft.com</a:t>
            </a:r>
            <a:r>
              <a:rPr lang="cs-CZ" sz="2400" dirty="0"/>
              <a:t>, </a:t>
            </a:r>
            <a:r>
              <a:rPr lang="cs-CZ" sz="2400" dirty="0" err="1"/>
              <a:t>Power</a:t>
            </a:r>
            <a:r>
              <a:rPr lang="cs-CZ" sz="2400" dirty="0"/>
              <a:t>  Point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05486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206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8</cp:revision>
  <dcterms:created xsi:type="dcterms:W3CDTF">2012-05-12T19:09:52Z</dcterms:created>
  <dcterms:modified xsi:type="dcterms:W3CDTF">2012-09-12T13:20:23Z</dcterms:modified>
</cp:coreProperties>
</file>