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62" r:id="rId2"/>
    <p:sldId id="258" r:id="rId3"/>
    <p:sldId id="277" r:id="rId4"/>
    <p:sldId id="259" r:id="rId5"/>
    <p:sldId id="278" r:id="rId6"/>
    <p:sldId id="279" r:id="rId7"/>
    <p:sldId id="269" r:id="rId8"/>
    <p:sldId id="264" r:id="rId9"/>
    <p:sldId id="271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4" d="100"/>
          <a:sy n="44" d="100"/>
        </p:scale>
        <p:origin x="-1914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D7AE7-1C6D-4EEF-8F55-5052E0493EB0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EC666-2A1E-4EE0-9979-AE133A4F6E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9631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27A474D-7D36-4A02-902C-921EC7C49368}" type="datetimeFigureOut">
              <a:rPr lang="cs-CZ" smtClean="0"/>
              <a:pPr/>
              <a:t>31.10.2012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6E575D3-3283-43EC-8A51-5A167983CD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dissolve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ochu-jine-holky.estranky.cz/img/mid/87/roman-sebrle.jpg" TargetMode="External"/><Relationship Id="rId2" Type="http://schemas.openxmlformats.org/officeDocument/2006/relationships/hyperlink" Target="http://www.mirja-frank.ch/specials/cal2008/pan_tau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eb.quick.cz/jarda.kucera/Image/hod_stroj_krepelk_stara.jpg" TargetMode="External"/><Relationship Id="rId4" Type="http://schemas.openxmlformats.org/officeDocument/2006/relationships/hyperlink" Target="http://www.zamky-hrady.cz/2/img/karlstejn_poz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8062912" cy="3384376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Název školy:  ZŠ Štětí, Ostrovní 300</a:t>
            </a:r>
            <a:br>
              <a:rPr lang="cs-CZ" sz="2000" b="1" dirty="0" smtClean="0"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Autor:  Mgr. Ilona Stieranková</a:t>
            </a:r>
            <a:br>
              <a:rPr lang="cs-CZ" sz="2000" b="1" dirty="0" smtClean="0"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Název materiálu:  </a:t>
            </a:r>
            <a:br>
              <a:rPr lang="cs-CZ" sz="2000" b="1" dirty="0" smtClean="0"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VY_32_INOVACE_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CJ.4.A.08_vzory_podstatných_jmen_rodu_</a:t>
            </a:r>
            <a:r>
              <a:rPr lang="cs-CZ" sz="2000" b="1" dirty="0" err="1" smtClean="0">
                <a:latin typeface="Arial" pitchFamily="34" charset="0"/>
                <a:cs typeface="Arial" pitchFamily="34" charset="0"/>
              </a:rPr>
              <a:t>muzskeho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000" b="1" dirty="0" smtClean="0"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Název: Vzory podstatných jmen rodu mužského</a:t>
            </a:r>
            <a:br>
              <a:rPr lang="cs-CZ" sz="2000" b="1" dirty="0" smtClean="0"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Číslo operačního programu: CZ.1.07/1.4.00/21.1693</a:t>
            </a:r>
            <a:br>
              <a:rPr lang="cs-CZ" sz="2000" b="1" dirty="0" smtClean="0">
                <a:latin typeface="Arial" pitchFamily="34" charset="0"/>
                <a:cs typeface="Arial" pitchFamily="34" charset="0"/>
              </a:rPr>
            </a:b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Název projektu: PRIMA ŠKOLA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>
          <a:xfrm>
            <a:off x="323528" y="3356992"/>
            <a:ext cx="8820472" cy="1584176"/>
          </a:xfrm>
        </p:spPr>
        <p:txBody>
          <a:bodyPr>
            <a:normAutofit lnSpcReduction="10000"/>
          </a:bodyPr>
          <a:lstStyle/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Anotace: Materiál je určen pro žáky 4. ročníku, slouží k učivu českého jazyka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Datum</a:t>
            </a:r>
            <a:r>
              <a:rPr lang="cs-CZ" sz="2000" b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: 23. </a:t>
            </a: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05. 2012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Ročník: čtvrtý</a:t>
            </a:r>
          </a:p>
          <a:p>
            <a:pPr algn="l">
              <a:buNone/>
              <a:defRPr/>
            </a:pPr>
            <a:r>
              <a:rPr lang="cs-CZ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Vzdělávací oblast: Český jazyk a literatura</a:t>
            </a:r>
            <a:endParaRPr lang="cs-CZ" sz="2000" dirty="0"/>
          </a:p>
        </p:txBody>
      </p:sp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869160"/>
            <a:ext cx="1811936" cy="1584176"/>
          </a:xfrm>
          <a:prstGeom prst="rect">
            <a:avLst/>
          </a:prstGeom>
          <a:noFill/>
        </p:spPr>
      </p:pic>
      <p:pic>
        <p:nvPicPr>
          <p:cNvPr id="5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530120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5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VZORY RODU MUŽSKÉHO</a:t>
            </a:r>
            <a:endParaRPr lang="cs-CZ" sz="4500" b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3419872" cy="3678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933056"/>
            <a:ext cx="1781175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1340768"/>
            <a:ext cx="5004048" cy="3548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14900" y="3743325"/>
            <a:ext cx="4229100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VZORY RODU MUŽSKÉHO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PÁN	</a:t>
            </a:r>
            <a:r>
              <a:rPr lang="cs-CZ" sz="6000" b="1" dirty="0" smtClean="0">
                <a:solidFill>
                  <a:schemeClr val="accent5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rod mužský životný</a:t>
            </a:r>
            <a:endParaRPr lang="cs-CZ" sz="6000" b="1" dirty="0" smtClean="0">
              <a:solidFill>
                <a:schemeClr val="accent5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HRAD</a:t>
            </a:r>
            <a:r>
              <a:rPr lang="cs-CZ" sz="6000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rod mužský neživotný</a:t>
            </a:r>
            <a:endParaRPr lang="cs-CZ" sz="6000" b="1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MUŽ		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rod mužský životný</a:t>
            </a:r>
            <a:endParaRPr lang="cs-CZ" sz="6000" b="1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60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STROJ	</a:t>
            </a:r>
            <a:r>
              <a:rPr lang="cs-CZ" sz="3400" dirty="0" smtClean="0">
                <a:latin typeface="Arial" pitchFamily="34" charset="0"/>
                <a:cs typeface="Arial" pitchFamily="34" charset="0"/>
              </a:rPr>
              <a:t>rod mužský neživotný</a:t>
            </a:r>
            <a:endParaRPr lang="cs-CZ" sz="60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99032"/>
          </a:xfrm>
        </p:spPr>
        <p:txBody>
          <a:bodyPr>
            <a:normAutofit/>
          </a:bodyPr>
          <a:lstStyle/>
          <a:p>
            <a:pPr algn="ctr"/>
            <a:r>
              <a:rPr lang="cs-CZ" sz="45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VZORY RODU MUŽSKÉHO</a:t>
            </a:r>
            <a:endParaRPr lang="cs-CZ" sz="45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Určujeme: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ROD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ČÍSLO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PÁD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VZOR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5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VZORY RODU MUŽSKÉHO</a:t>
            </a:r>
            <a:endParaRPr lang="cs-CZ" sz="45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PAMATUJ!</a:t>
            </a:r>
          </a:p>
          <a:p>
            <a:endParaRPr lang="cs-CZ" dirty="0" smtClean="0"/>
          </a:p>
          <a:p>
            <a:r>
              <a:rPr lang="cs-CZ" dirty="0" smtClean="0"/>
              <a:t>pán		bez		pán</a:t>
            </a:r>
            <a:r>
              <a:rPr lang="cs-CZ" dirty="0" smtClean="0">
                <a:solidFill>
                  <a:srgbClr val="00B0F0"/>
                </a:solidFill>
              </a:rPr>
              <a:t>a</a:t>
            </a:r>
          </a:p>
          <a:p>
            <a:r>
              <a:rPr lang="cs-CZ" dirty="0" smtClean="0"/>
              <a:t>hrad		bez		hrad</a:t>
            </a:r>
            <a:r>
              <a:rPr lang="cs-CZ" dirty="0" smtClean="0">
                <a:solidFill>
                  <a:srgbClr val="00B0F0"/>
                </a:solidFill>
              </a:rPr>
              <a:t>u</a:t>
            </a:r>
          </a:p>
          <a:p>
            <a:r>
              <a:rPr lang="cs-CZ" dirty="0" smtClean="0"/>
              <a:t>muž		bez		muž</a:t>
            </a:r>
            <a:r>
              <a:rPr lang="cs-CZ" dirty="0" smtClean="0">
                <a:solidFill>
                  <a:srgbClr val="00B0F0"/>
                </a:solidFill>
              </a:rPr>
              <a:t>e</a:t>
            </a:r>
          </a:p>
          <a:p>
            <a:r>
              <a:rPr lang="cs-CZ" dirty="0" smtClean="0"/>
              <a:t>stroj  		bez		stroj</a:t>
            </a:r>
            <a:r>
              <a:rPr lang="cs-CZ" dirty="0" smtClean="0">
                <a:solidFill>
                  <a:srgbClr val="00B0F0"/>
                </a:solidFill>
              </a:rPr>
              <a:t>e</a:t>
            </a:r>
            <a:endParaRPr lang="cs-CZ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5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VZORY RODU MUŽSKÉHO</a:t>
            </a:r>
            <a:endParaRPr lang="cs-CZ" sz="4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PAMATUJ!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1. p. č. mn.  kdo?  co?		  	pán</a:t>
            </a:r>
            <a:r>
              <a:rPr lang="cs-CZ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i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4. p. č. mn.  vidím koho? co?  	pán</a:t>
            </a:r>
            <a:r>
              <a:rPr lang="cs-CZ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y</a:t>
            </a:r>
          </a:p>
          <a:p>
            <a:endParaRPr lang="cs-CZ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Lvi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seděli v kleci. 		kdo? co?	1. p.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 kleci jsme viděli </a:t>
            </a:r>
            <a:r>
              <a:rPr lang="cs-CZ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lvy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	koho? co? 4. p.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5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VZORY RODU MUŽSKÉHO</a:t>
            </a:r>
            <a:endParaRPr lang="cs-CZ" sz="4500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Podstatná jména přiřaďte ke vzorům: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nábytek, otec, kraj, žák, obchod, čmelák, věnec, učitel, orel, lev, rak, mráz, rybíz, motýl, pytel, král, dům, meč, přítel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5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VZORY RODU MUŽSKÉHO</a:t>
            </a:r>
            <a:endParaRPr lang="cs-CZ" sz="45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ŘEŠENÍ: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PÁN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žák, čmelák, orel, lev, rak, motýl</a:t>
            </a:r>
          </a:p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HRAD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nábytek, obchod, mráz, rybíz, dům</a:t>
            </a:r>
          </a:p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MUŽ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otec, učitel, král, přítel</a:t>
            </a:r>
          </a:p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STROJ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kraj, věnec, pytel, meč </a:t>
            </a:r>
            <a:endParaRPr lang="cs-CZ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500" b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VZORY RODU MUŽSKÉHO</a:t>
            </a:r>
            <a:endParaRPr lang="cs-CZ" sz="4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Zdroje</a:t>
            </a:r>
          </a:p>
          <a:p>
            <a:pPr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  <a:hlinkClick r:id="rId2"/>
              </a:rPr>
              <a:t>http://www.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2"/>
              </a:rPr>
              <a:t>mirja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2"/>
              </a:rPr>
              <a:t>-frank.ch/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2"/>
              </a:rPr>
              <a:t>specials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2"/>
              </a:rPr>
              <a:t>/cal2008/pan_tau1.jpg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http://www.trochu-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jine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-holky.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estranky.cz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img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mid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/87/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roman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-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sebrle.jpg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  <a:hlinkClick r:id="rId4"/>
              </a:rPr>
              <a:t>http://www.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4"/>
              </a:rPr>
              <a:t>zamky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4"/>
              </a:rPr>
              <a:t>-hrady.cz/2/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4"/>
              </a:rPr>
              <a:t>img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4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4"/>
              </a:rPr>
              <a:t>karlstejn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4"/>
              </a:rPr>
              <a:t>_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4"/>
              </a:rPr>
              <a:t>poz.jpg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  <a:hlinkClick r:id="rId5"/>
              </a:rPr>
              <a:t>http://web.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5"/>
              </a:rPr>
              <a:t>quick.cz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5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5"/>
              </a:rPr>
              <a:t>jarda.kucera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5"/>
              </a:rPr>
              <a:t>/Image/hod_stroj_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5"/>
              </a:rPr>
              <a:t>krepelk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5"/>
              </a:rPr>
              <a:t>_stara.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5"/>
              </a:rPr>
              <a:t>jpg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500" b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VZORY RODU MUŽSKÉHO</a:t>
            </a:r>
            <a:endParaRPr lang="cs-CZ" sz="45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METODIKA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slouží k ústnímu a písemnému procvičování podstatných jmen rodu mužského.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Procvičujeme  ústně i písemně (tabule a sešity).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Přiřazování podstatných jmen ke vzorům lze použít jako soutěž.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Společná kontrola.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 závěrečném opakování se vrátíme k 1.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slidu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necháme děti do obrázkových vzorů zapisovat podstatná jména, která je napadnou.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487</TotalTime>
  <Words>240</Words>
  <Application>Microsoft Office PowerPoint</Application>
  <PresentationFormat>Předvádění na obrazovce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Talent</vt:lpstr>
      <vt:lpstr>  Název školy:  ZŠ Štětí, Ostrovní 300 Autor:  Mgr. Ilona Stieranková Název materiálu:   VY_32_INOVACE_ CJ.4.A.08_vzory_podstatných_jmen_rodu_muzskeho Název: Vzory podstatných jmen rodu mužského Číslo operačního programu: CZ.1.07/1.4.00/21.1693 Název projektu: PRIMA ŠKOLA </vt:lpstr>
      <vt:lpstr>VZORY RODU MUŽSKÉHO</vt:lpstr>
      <vt:lpstr>VZORY RODU MUŽSKÉHO</vt:lpstr>
      <vt:lpstr>VZORY RODU MUŽSKÉHO</vt:lpstr>
      <vt:lpstr>VZORY RODU MUŽSKÉHO</vt:lpstr>
      <vt:lpstr>VZORY RODU MUŽSKÉHO</vt:lpstr>
      <vt:lpstr>VZORY RODU MUŽSKÉHO</vt:lpstr>
      <vt:lpstr>VZORY RODU MUŽSKÉHO</vt:lpstr>
      <vt:lpstr>VZORY RODU MUŽSKÉHO</vt:lpstr>
      <vt:lpstr>VZORY RODU MUŽSKÉHO</vt:lpstr>
    </vt:vector>
  </TitlesOfParts>
  <Company>Název společnosti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Vaše jméno</dc:creator>
  <cp:lastModifiedBy>Jan Táborský</cp:lastModifiedBy>
  <cp:revision>63</cp:revision>
  <dcterms:created xsi:type="dcterms:W3CDTF">2011-11-06T14:13:52Z</dcterms:created>
  <dcterms:modified xsi:type="dcterms:W3CDTF">2012-10-31T16:26:17Z</dcterms:modified>
</cp:coreProperties>
</file>