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2" r:id="rId2"/>
    <p:sldId id="268" r:id="rId3"/>
    <p:sldId id="258" r:id="rId4"/>
    <p:sldId id="264" r:id="rId5"/>
    <p:sldId id="259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611" autoAdjust="0"/>
    <p:restoredTop sz="86450" autoAdjust="0"/>
  </p:normalViewPr>
  <p:slideViewPr>
    <p:cSldViewPr>
      <p:cViewPr>
        <p:scale>
          <a:sx n="50" d="100"/>
          <a:sy n="50" d="100"/>
        </p:scale>
        <p:origin x="-1506" y="-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302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BEC666-2A1E-4EE0-9979-AE133A4F6EF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telataub.wz.cz/images/mapaCR-VODSTVO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09634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materiálu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VY_32_INOVACE_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M.4.A.09_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pocetni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_algoritmy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Název: Početní algoritmy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0" y="3356992"/>
            <a:ext cx="9144000" cy="1584176"/>
          </a:xfrm>
        </p:spPr>
        <p:txBody>
          <a:bodyPr>
            <a:normAutofit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4. ročníku, slouží k učivu matematiky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</a:t>
            </a:r>
            <a:r>
              <a:rPr lang="cs-CZ" sz="2000" b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 19. </a:t>
            </a: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06 2012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Matematika a její aplikace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76200">
            <a:noFill/>
          </a:ln>
        </p:spPr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SLOVNÍ ÚLOHA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Délka toku řeky Labe v ČR je 375 km, Vltavy 433 km, Ohře 250 km a Odry 145 km.</a:t>
            </a:r>
          </a:p>
          <a:p>
            <a:pPr>
              <a:buNone/>
            </a:pPr>
            <a:endParaRPr lang="cs-CZ" sz="4000" b="1" dirty="0" smtClean="0">
              <a:solidFill>
                <a:schemeClr val="accent4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Jaký je součet délky toků těchto řek na území ČR?</a:t>
            </a:r>
          </a:p>
          <a:p>
            <a:pPr>
              <a:buNone/>
            </a:pPr>
            <a:endParaRPr lang="cs-CZ" sz="4000" b="1" dirty="0" smtClean="0">
              <a:solidFill>
                <a:schemeClr val="accent4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O kolik km je Vltava delší než Ohře?</a:t>
            </a:r>
          </a:p>
          <a:p>
            <a:pPr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Výpočet:		375				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			433			       </a:t>
            </a:r>
            <a:endParaRPr lang="cs-CZ" u="sng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			250				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cs-CZ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145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		     	      1 203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Odpověď: 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Součet délky toků těchto řek je 1203 km.</a:t>
            </a:r>
          </a:p>
          <a:p>
            <a:pPr>
              <a:buNone/>
            </a:pPr>
            <a:endParaRPr lang="cs-CZ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SLOVNÍ ÚLOHA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SLOVNÍ ÚLOHA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2. výpočet:		433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		      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- 250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				183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2. odpověď: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Vltava je delší o 183 km, než Ohře.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SLOVNÍ ÚLOHA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340768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latin typeface="Arial" pitchFamily="34" charset="0"/>
                <a:cs typeface="Arial" pitchFamily="34" charset="0"/>
              </a:rPr>
              <a:t>SLOVNÍ ÚLOHA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Molnár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J.,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Mikulenková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H,;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Matematika a její</a:t>
            </a:r>
          </a:p>
          <a:p>
            <a:pPr>
              <a:buNone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aplikace pro 4. ročník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Olomouc,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Prodos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2010, ISBN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978-80-7230-205-5  </a:t>
            </a: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Smolová, I.,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Szczyrba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Z.;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Místo, kde žijeme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Olomouc,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Prodos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2008, ISBN 978-80-7230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221-5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http://telataub.wz.cz/images/mapaCR</a:t>
            </a:r>
          </a:p>
          <a:p>
            <a:pPr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VODSTVO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.</a:t>
            </a:r>
            <a:r>
              <a:rPr lang="cs-CZ" dirty="0" err="1" smtClean="0">
                <a:latin typeface="Arial" pitchFamily="34" charset="0"/>
                <a:cs typeface="Arial" pitchFamily="34" charset="0"/>
                <a:hlinkClick r:id="rId3"/>
              </a:rPr>
              <a:t>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smtClean="0">
                <a:latin typeface="Arial" pitchFamily="34" charset="0"/>
                <a:cs typeface="Arial" pitchFamily="34" charset="0"/>
              </a:rPr>
              <a:t>SLOVNÍ ÚLOHA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Soutěž – necháme žáky, aby si přečetli slovní úlohu a zkusili si ji sami vypočítat. Budou používat jednotlivé algoritmy, které znají.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Prvních pět, kteří vypočítají úlohu správně, odměníme jedničkou do žákovské knížky.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Potom vysvětlíme a spočítáme pro všechny, aby věděli správné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Necháme žáky tvořit další otázky. Žák tak analyzuje podstatu problému a navrhuje jeden či více způsobů řešení. Proto je na pátém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mapa vodstva ČR – tam doplní žáci svoje nápady a aktivity.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Učivo se prolíná i do předmětu Člověk a jeho svět, téma Vodstvo.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Procvičujeme ústně i písemně (tabule a sešity).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Společná kontrola.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386</TotalTime>
  <Words>266</Words>
  <Application>Microsoft Office PowerPoint</Application>
  <PresentationFormat>Předvádění na obrazovce (4:3)</PresentationFormat>
  <Paragraphs>63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Talent</vt:lpstr>
      <vt:lpstr>  Název školy:  ZŠ Štětí, Ostrovní 300 Autor:  Mgr. Ilona Stieranková Název materiálu: VY_32_INOVACE_ M.4.A.09_pocetni_algoritmy Název: Početní algoritmy Číslo operačního programu: CZ.1.07/1.4.00/21.1693 Název projektu: PRIMA ŠKOLA </vt:lpstr>
      <vt:lpstr>SLOVNÍ ÚLOHA</vt:lpstr>
      <vt:lpstr>SLOVNÍ ÚLOHA</vt:lpstr>
      <vt:lpstr>SLOVNÍ ÚLOHA</vt:lpstr>
      <vt:lpstr>SLOVNÍ ÚLOHA</vt:lpstr>
      <vt:lpstr>SLOVNÍ ÚLOHA</vt:lpstr>
      <vt:lpstr>SLOVNÍ ÚLOHA</vt:lpstr>
    </vt:vector>
  </TitlesOfParts>
  <Company>Název společnosti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Jan Táborský</cp:lastModifiedBy>
  <cp:revision>56</cp:revision>
  <dcterms:created xsi:type="dcterms:W3CDTF">2011-11-06T14:13:52Z</dcterms:created>
  <dcterms:modified xsi:type="dcterms:W3CDTF">2012-10-31T17:31:55Z</dcterms:modified>
</cp:coreProperties>
</file>