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VY_32_INOVACE_2A16Čj4_Slovesa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49C68CF-D7D3-443A-8F49-6E1CBEF47360}" type="presOf" srcId="{FBBFC3EA-9D9D-4F3A-BEA6-9C2C0E46BF20}" destId="{643EA938-EDE0-4533-ACCC-D2BD6F3A527C}" srcOrd="0" destOrd="0" presId="urn:microsoft.com/office/officeart/2005/8/layout/target3"/>
    <dgm:cxn modelId="{51D6FA81-29FD-4B45-A353-B70D2668F7ED}" type="presOf" srcId="{019433A1-1324-4DE1-9E6F-32B851095F74}" destId="{E7297F21-D4FD-4A41-AE58-814D01A6B5E7}" srcOrd="1" destOrd="0" presId="urn:microsoft.com/office/officeart/2005/8/layout/target3"/>
    <dgm:cxn modelId="{4D4D2FF4-CE5B-4A13-9914-8DB31842A120}" type="presOf" srcId="{FBBFC3EA-9D9D-4F3A-BEA6-9C2C0E46BF20}" destId="{832BF48F-0145-4429-9E02-8FCA946CCE9E}" srcOrd="1" destOrd="0" presId="urn:microsoft.com/office/officeart/2005/8/layout/target3"/>
    <dgm:cxn modelId="{B60B303C-8CB8-4C37-8AB7-35D84DC5948A}" type="presOf" srcId="{C73C7642-F245-4585-8F88-243F9FAEF6CA}" destId="{59F530CB-4999-43B3-A00D-6AB53886BD77}" srcOrd="1" destOrd="0" presId="urn:microsoft.com/office/officeart/2005/8/layout/target3"/>
    <dgm:cxn modelId="{B867A4F3-DE68-4573-BC1E-57331F72D1F8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18E92B5-E3F2-464B-8843-F0FDE5AA2169}" type="presOf" srcId="{C73C7642-F245-4585-8F88-243F9FAEF6CA}" destId="{9A9B6F4F-B6FF-4F2D-B640-A8473E589523}" srcOrd="0" destOrd="0" presId="urn:microsoft.com/office/officeart/2005/8/layout/target3"/>
    <dgm:cxn modelId="{39FEFA89-E400-423A-8502-9CC684E2D9C6}" type="presOf" srcId="{019433A1-1324-4DE1-9E6F-32B851095F74}" destId="{A3817367-F2BC-482F-8832-FA00B51DCCF3}" srcOrd="0" destOrd="0" presId="urn:microsoft.com/office/officeart/2005/8/layout/target3"/>
    <dgm:cxn modelId="{1C148E1B-687C-4350-B7B0-B7FFB8339668}" type="presOf" srcId="{39F8B381-5807-488E-AC22-73DD4140ED4A}" destId="{71045F8C-00FA-488E-A7BD-E2E6753D979D}" srcOrd="0" destOrd="0" presId="urn:microsoft.com/office/officeart/2005/8/layout/target3"/>
    <dgm:cxn modelId="{74BBFD47-7199-4F14-BEB9-477737B07CCC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432B259-66E7-4EBF-B5F2-D195E9AF2885}" type="presOf" srcId="{EBC41103-E2E5-4D48-9B4B-425520D3D098}" destId="{A27B6496-BF1B-4384-9217-9659064D5D6A}" srcOrd="1" destOrd="0" presId="urn:microsoft.com/office/officeart/2005/8/layout/target3"/>
    <dgm:cxn modelId="{0AA7D967-785E-476C-A6F8-7F8AB8410914}" type="presOf" srcId="{EBC41103-E2E5-4D48-9B4B-425520D3D098}" destId="{3BA01B75-849B-4716-8BCD-084A86FF328F}" srcOrd="0" destOrd="0" presId="urn:microsoft.com/office/officeart/2005/8/layout/target3"/>
    <dgm:cxn modelId="{A6EB3215-DCA5-427D-933B-FDB43515C388}" type="presParOf" srcId="{71045F8C-00FA-488E-A7BD-E2E6753D979D}" destId="{3577EC6B-C980-4F34-8C69-4365E7B8FC8C}" srcOrd="0" destOrd="0" presId="urn:microsoft.com/office/officeart/2005/8/layout/target3"/>
    <dgm:cxn modelId="{7A3E4EEB-9B49-4698-B8A5-B319B687D0B7}" type="presParOf" srcId="{71045F8C-00FA-488E-A7BD-E2E6753D979D}" destId="{6940EB87-DC1D-4BC3-9408-9AC2E1FFC039}" srcOrd="1" destOrd="0" presId="urn:microsoft.com/office/officeart/2005/8/layout/target3"/>
    <dgm:cxn modelId="{5729F414-21B5-4D64-8A04-359B525CE9E7}" type="presParOf" srcId="{71045F8C-00FA-488E-A7BD-E2E6753D979D}" destId="{BC35EE03-4121-4EF9-923D-7CB6D30D358D}" srcOrd="2" destOrd="0" presId="urn:microsoft.com/office/officeart/2005/8/layout/target3"/>
    <dgm:cxn modelId="{70A9E22D-C00C-406B-9905-50F5491F94F2}" type="presParOf" srcId="{71045F8C-00FA-488E-A7BD-E2E6753D979D}" destId="{C95EEA27-3CBF-4645-A92D-9D8AF5C1CBFC}" srcOrd="3" destOrd="0" presId="urn:microsoft.com/office/officeart/2005/8/layout/target3"/>
    <dgm:cxn modelId="{6BD4932C-6E2E-477D-9336-CB17860593D2}" type="presParOf" srcId="{71045F8C-00FA-488E-A7BD-E2E6753D979D}" destId="{851BB866-B6AE-4566-893F-4C635BA974FC}" srcOrd="4" destOrd="0" presId="urn:microsoft.com/office/officeart/2005/8/layout/target3"/>
    <dgm:cxn modelId="{CE86AB01-6721-4FBF-ACD7-913EA4D6A268}" type="presParOf" srcId="{71045F8C-00FA-488E-A7BD-E2E6753D979D}" destId="{643EA938-EDE0-4533-ACCC-D2BD6F3A527C}" srcOrd="5" destOrd="0" presId="urn:microsoft.com/office/officeart/2005/8/layout/target3"/>
    <dgm:cxn modelId="{FCF03BD8-01EC-4F07-B476-DE77D34CB51C}" type="presParOf" srcId="{71045F8C-00FA-488E-A7BD-E2E6753D979D}" destId="{92F31B18-D66D-4CC7-89B9-378928DE877D}" srcOrd="6" destOrd="0" presId="urn:microsoft.com/office/officeart/2005/8/layout/target3"/>
    <dgm:cxn modelId="{478805D3-8131-49EB-9B91-2562ED08F003}" type="presParOf" srcId="{71045F8C-00FA-488E-A7BD-E2E6753D979D}" destId="{902074E1-B931-4618-97F1-FADBE82E9C3C}" srcOrd="7" destOrd="0" presId="urn:microsoft.com/office/officeart/2005/8/layout/target3"/>
    <dgm:cxn modelId="{46BF771D-AD2F-42EB-A062-DCC9F04B837B}" type="presParOf" srcId="{71045F8C-00FA-488E-A7BD-E2E6753D979D}" destId="{A3817367-F2BC-482F-8832-FA00B51DCCF3}" srcOrd="8" destOrd="0" presId="urn:microsoft.com/office/officeart/2005/8/layout/target3"/>
    <dgm:cxn modelId="{02D932D4-4FD0-4BE0-80AB-78F168838F9C}" type="presParOf" srcId="{71045F8C-00FA-488E-A7BD-E2E6753D979D}" destId="{2DD79E57-A63E-47D4-A1AB-6DF333476AD4}" srcOrd="9" destOrd="0" presId="urn:microsoft.com/office/officeart/2005/8/layout/target3"/>
    <dgm:cxn modelId="{C5AC15EF-BB4A-4370-A616-2DBE475EAED7}" type="presParOf" srcId="{71045F8C-00FA-488E-A7BD-E2E6753D979D}" destId="{648967D3-ED80-4214-8D87-4E7012561E4A}" srcOrd="10" destOrd="0" presId="urn:microsoft.com/office/officeart/2005/8/layout/target3"/>
    <dgm:cxn modelId="{52AD2687-0254-4C48-B7BD-05A7F5817C03}" type="presParOf" srcId="{71045F8C-00FA-488E-A7BD-E2E6753D979D}" destId="{9A9B6F4F-B6FF-4F2D-B640-A8473E589523}" srcOrd="11" destOrd="0" presId="urn:microsoft.com/office/officeart/2005/8/layout/target3"/>
    <dgm:cxn modelId="{E05A4098-FF73-4789-AC9B-7BDBA5EB21B1}" type="presParOf" srcId="{71045F8C-00FA-488E-A7BD-E2E6753D979D}" destId="{13BD0FAF-9F2C-4708-9E63-A8E8E5252943}" srcOrd="12" destOrd="0" presId="urn:microsoft.com/office/officeart/2005/8/layout/target3"/>
    <dgm:cxn modelId="{1EAEC4BE-B9A3-4159-BCEB-CD471C116BA4}" type="presParOf" srcId="{71045F8C-00FA-488E-A7BD-E2E6753D979D}" destId="{6821E7C9-5E4B-45FA-8F82-01E6F26FAA25}" srcOrd="13" destOrd="0" presId="urn:microsoft.com/office/officeart/2005/8/layout/target3"/>
    <dgm:cxn modelId="{8159D4ED-33A8-4754-8ECB-50A76AB3FDAF}" type="presParOf" srcId="{71045F8C-00FA-488E-A7BD-E2E6753D979D}" destId="{3BA01B75-849B-4716-8BCD-084A86FF328F}" srcOrd="14" destOrd="0" presId="urn:microsoft.com/office/officeart/2005/8/layout/target3"/>
    <dgm:cxn modelId="{B19F040A-6F77-4A85-877B-9558FC1453A3}" type="presParOf" srcId="{71045F8C-00FA-488E-A7BD-E2E6753D979D}" destId="{4D19AB04-24FA-40C2-B203-52AE3D15E171}" srcOrd="15" destOrd="0" presId="urn:microsoft.com/office/officeart/2005/8/layout/target3"/>
    <dgm:cxn modelId="{995271FF-B097-47D4-B603-061FF443198C}" type="presParOf" srcId="{71045F8C-00FA-488E-A7BD-E2E6753D979D}" destId="{832BF48F-0145-4429-9E02-8FCA946CCE9E}" srcOrd="16" destOrd="0" presId="urn:microsoft.com/office/officeart/2005/8/layout/target3"/>
    <dgm:cxn modelId="{E05A4450-07C0-40B9-A9F5-860FDB201400}" type="presParOf" srcId="{71045F8C-00FA-488E-A7BD-E2E6753D979D}" destId="{E7297F21-D4FD-4A41-AE58-814D01A6B5E7}" srcOrd="17" destOrd="0" presId="urn:microsoft.com/office/officeart/2005/8/layout/target3"/>
    <dgm:cxn modelId="{B23F1DB9-F3CB-4F92-BE6D-C041DEAC153D}" type="presParOf" srcId="{71045F8C-00FA-488E-A7BD-E2E6753D979D}" destId="{59F530CB-4999-43B3-A00D-6AB53886BD77}" srcOrd="18" destOrd="0" presId="urn:microsoft.com/office/officeart/2005/8/layout/target3"/>
    <dgm:cxn modelId="{47A50801-4F75-4F0F-9CC6-6C3C71D0F5E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VY_32_INOVACE_2A16Čj4_Slovesa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828C2F-42D4-4082-8908-47A8ED48285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0F9B22-C411-4783-A1FD-4F1B176900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256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0F9B22-C411-4783-A1FD-4F1B176900E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151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819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098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824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221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403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855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737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01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811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92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226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215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DC2CE-129D-4CD2-B84A-6EA5F6811FD9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FA7FF-F550-4A4F-8F63-7BC5E4C08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585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260958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4683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cílem prezentace je aktivní zopakování učiva ze 3. ročníku a motivace žáků pro získávání dalších znalostí</a:t>
            </a:r>
          </a:p>
          <a:p>
            <a:r>
              <a:rPr lang="cs-CZ" dirty="0" smtClean="0"/>
              <a:t>metodický pokyn: žáci pracují v menších skupinách a střídají se u interaktivní tabule a při práci např. s pracovním sešitem, pracovními listy, učebnicí, počítačem, apod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3418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Slovesa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jsou to slova, která vyjadřují děj</a:t>
            </a:r>
          </a:p>
          <a:p>
            <a:r>
              <a:rPr lang="cs-CZ" dirty="0" smtClean="0"/>
              <a:t>jsou ohebná, časují se, vyjadřují osobu, číslo, čas</a:t>
            </a:r>
          </a:p>
          <a:p>
            <a:r>
              <a:rPr lang="cs-CZ" dirty="0" smtClean="0"/>
              <a:t>některá slovesa tvoří se zájmeny </a:t>
            </a:r>
            <a:r>
              <a:rPr lang="cs-CZ" b="1" dirty="0" smtClean="0"/>
              <a:t>si, se</a:t>
            </a:r>
            <a:r>
              <a:rPr lang="cs-CZ" dirty="0" smtClean="0"/>
              <a:t> jeden významový celek (dívat se, zpívat si) a takovým slovesům říkáme </a:t>
            </a:r>
            <a:r>
              <a:rPr lang="cs-CZ" b="1" dirty="0" smtClean="0"/>
              <a:t>zvratná</a:t>
            </a:r>
            <a:endParaRPr lang="cs-CZ" dirty="0" smtClean="0"/>
          </a:p>
          <a:p>
            <a:r>
              <a:rPr lang="cs-CZ" dirty="0" smtClean="0"/>
              <a:t>slovesný tvar tvořený jedním slovem nazýváme </a:t>
            </a:r>
            <a:r>
              <a:rPr lang="cs-CZ" b="1" dirty="0" smtClean="0"/>
              <a:t>jednoduchý </a:t>
            </a:r>
            <a:r>
              <a:rPr lang="cs-CZ" dirty="0" smtClean="0"/>
              <a:t>slovesný tvar</a:t>
            </a:r>
          </a:p>
          <a:p>
            <a:r>
              <a:rPr lang="cs-CZ" dirty="0" smtClean="0"/>
              <a:t>slovesný tvar, který se skládá z více slov se nazývá </a:t>
            </a:r>
            <a:r>
              <a:rPr lang="cs-CZ" b="1" dirty="0" smtClean="0"/>
              <a:t>složený </a:t>
            </a:r>
            <a:r>
              <a:rPr lang="cs-CZ" dirty="0" smtClean="0"/>
              <a:t>slovesný tvar</a:t>
            </a:r>
          </a:p>
          <a:p>
            <a:r>
              <a:rPr lang="cs-CZ" dirty="0" smtClean="0"/>
              <a:t>tvar neurčitý nevyjadřuje osobu, číslo, čas - </a:t>
            </a:r>
            <a:r>
              <a:rPr lang="cs-CZ" b="1" dirty="0" smtClean="0"/>
              <a:t>infinitiv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646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Slovesa zvratná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vyznač všechna zvratná slovesa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Když ráno zazvoní budík, nechce se mi vstávat. Na zítra si přineste jehlu a nit, budeme přišívat knoflíky. Ten čaj je horký, neopař se! Zítra jedeme na výlet, sejdeme se na náměstí. Děti si hrají na hřišti. Když přijdu ze školy, píšu úkoly a učím se. Nerad se mýlím. Budeme se snažit, abychom ten fotbalový zápas vyhráli. Chtěla bych se přihlásit na keramický kroužek.</a:t>
            </a:r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149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Jednoduché a složené tvary sloves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slovesa správně do skupin: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jednoduché tvary	          	složené tvary</a:t>
            </a:r>
          </a:p>
          <a:p>
            <a:pPr marL="0" indent="0">
              <a:buNone/>
            </a:pPr>
            <a:endParaRPr lang="cs-CZ" dirty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4869160"/>
            <a:ext cx="1512168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dotáhli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231740" y="4869160"/>
            <a:ext cx="2016224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stavěli jsme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411038" y="4869160"/>
            <a:ext cx="158417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bude psát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105159" y="4869160"/>
            <a:ext cx="1512168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hráli jsme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11560" y="5445224"/>
            <a:ext cx="1368152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hraj si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2123728" y="5445224"/>
            <a:ext cx="122413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čteme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3455876" y="5445224"/>
            <a:ext cx="158417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povídáme si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171791" y="5445224"/>
            <a:ext cx="2016224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budeme se snažit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7740352" y="4869160"/>
            <a:ext cx="792088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spí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7308304" y="5445224"/>
            <a:ext cx="122413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prodávají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37171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Infinitiv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utvořte infinitivy k těmto slovesům: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řeže_____________		uplynul___________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hrabeme_________		kreslí 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viklá se__________		pomáhám________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bije _____________		lžou 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zpívám __________		vaříš si 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bruslíme _________	</a:t>
            </a:r>
            <a:r>
              <a:rPr lang="cs-CZ" smtClean="0">
                <a:solidFill>
                  <a:srgbClr val="0070C0"/>
                </a:solidFill>
              </a:rPr>
              <a:t>	kopete ___________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5303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287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Slovesa</vt:lpstr>
      <vt:lpstr>Slovesa zvratná</vt:lpstr>
      <vt:lpstr>Jednoduché a složené tvary sloves</vt:lpstr>
      <vt:lpstr>Infinitiv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42</cp:revision>
  <dcterms:created xsi:type="dcterms:W3CDTF">2012-02-05T16:11:24Z</dcterms:created>
  <dcterms:modified xsi:type="dcterms:W3CDTF">2012-02-05T17:03:27Z</dcterms:modified>
</cp:coreProperties>
</file>