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6" r:id="rId27"/>
    <p:sldId id="263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1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1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1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1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2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20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2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2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2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2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2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2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2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2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" Target="slide25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wmf"/><Relationship Id="rId4" Type="http://schemas.openxmlformats.org/officeDocument/2006/relationships/slide" Target="slide2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467544" y="188640"/>
            <a:ext cx="7812360" cy="2090713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1" i="0" u="none" strike="noStrike" kern="0" cap="small" spc="0" normalizeH="0" baseline="0" noProof="0" dirty="0">
                <a:ln>
                  <a:noFill/>
                </a:ln>
                <a:solidFill>
                  <a:srgbClr val="B13F9A"/>
                </a:solidFill>
                <a:effectLst/>
                <a:uLnTx/>
                <a:uFillTx/>
                <a:latin typeface="Century Schoolbook"/>
              </a:rPr>
              <a:t>NÁZEV ŠKOLY:  ZŠ Karla Klíče Hostinné</a:t>
            </a:r>
            <a:br>
              <a:rPr kumimoji="0" lang="cs-CZ" sz="1800" b="1" i="0" u="none" strike="noStrike" kern="0" cap="small" spc="0" normalizeH="0" baseline="0" noProof="0" dirty="0">
                <a:ln>
                  <a:noFill/>
                </a:ln>
                <a:solidFill>
                  <a:srgbClr val="B13F9A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800" b="1" i="0" u="none" strike="noStrike" kern="0" cap="small" spc="0" normalizeH="0" baseline="0" noProof="0" dirty="0">
                <a:ln>
                  <a:noFill/>
                </a:ln>
                <a:solidFill>
                  <a:srgbClr val="B13F9A"/>
                </a:solidFill>
                <a:effectLst/>
                <a:uLnTx/>
                <a:uFillTx/>
                <a:latin typeface="Century Schoolbook"/>
              </a:rPr>
              <a:t>AUTOR: Mgr. Lenka Stará</a:t>
            </a:r>
            <a:br>
              <a:rPr kumimoji="0" lang="cs-CZ" sz="1800" b="1" i="0" u="none" strike="noStrike" kern="0" cap="small" spc="0" normalizeH="0" baseline="0" noProof="0" dirty="0">
                <a:ln>
                  <a:noFill/>
                </a:ln>
                <a:solidFill>
                  <a:srgbClr val="B13F9A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800" b="1" i="0" u="none" strike="noStrike" kern="0" cap="small" spc="0" normalizeH="0" baseline="0" noProof="0" dirty="0">
                <a:ln>
                  <a:noFill/>
                </a:ln>
                <a:solidFill>
                  <a:srgbClr val="B13F9A"/>
                </a:solidFill>
                <a:effectLst/>
                <a:uLnTx/>
                <a:uFillTx/>
                <a:latin typeface="Century Schoolbook"/>
              </a:rPr>
              <a:t>NÁZEV: </a:t>
            </a:r>
            <a:r>
              <a:rPr kumimoji="0" lang="cs-CZ" sz="1800" b="1" i="0" u="none" strike="noStrike" kern="0" cap="small" spc="0" normalizeH="0" baseline="0" noProof="0" dirty="0" smtClean="0">
                <a:ln>
                  <a:noFill/>
                </a:ln>
                <a:solidFill>
                  <a:srgbClr val="B13F9A"/>
                </a:solidFill>
                <a:effectLst/>
                <a:uLnTx/>
                <a:uFillTx/>
                <a:latin typeface="Century Schoolbook"/>
              </a:rPr>
              <a:t>VY_32_INOVACE_13_A_18_SČÍTÁNÍ_A_ODČÍTÁNÍ_S_PŘECHODEM_DESÍTKY_2</a:t>
            </a:r>
            <a:r>
              <a:rPr kumimoji="0" lang="cs-CZ" sz="1800" b="1" i="0" u="none" strike="noStrike" kern="0" cap="small" spc="0" normalizeH="0" baseline="0" noProof="0" dirty="0">
                <a:ln>
                  <a:noFill/>
                </a:ln>
                <a:solidFill>
                  <a:srgbClr val="B13F9A"/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1800" b="1" i="0" u="none" strike="noStrike" kern="0" cap="small" spc="0" normalizeH="0" baseline="0" noProof="0" dirty="0">
                <a:ln>
                  <a:noFill/>
                </a:ln>
                <a:solidFill>
                  <a:srgbClr val="B13F9A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800" b="1" i="0" u="none" strike="noStrike" kern="0" cap="small" spc="0" normalizeH="0" baseline="0" noProof="0" dirty="0">
                <a:ln>
                  <a:noFill/>
                </a:ln>
                <a:solidFill>
                  <a:srgbClr val="B13F9A"/>
                </a:solidFill>
                <a:effectLst/>
                <a:uLnTx/>
                <a:uFillTx/>
                <a:latin typeface="Century Schoolbook"/>
              </a:rPr>
              <a:t>TÉMA: </a:t>
            </a:r>
            <a:r>
              <a:rPr kumimoji="0" lang="cs-CZ" sz="1800" b="1" i="0" u="none" strike="noStrike" kern="0" cap="small" spc="0" normalizeH="0" baseline="0" noProof="0" dirty="0" smtClean="0">
                <a:ln>
                  <a:noFill/>
                </a:ln>
                <a:solidFill>
                  <a:srgbClr val="B13F9A"/>
                </a:solidFill>
                <a:effectLst/>
                <a:uLnTx/>
                <a:uFillTx/>
                <a:latin typeface="Century Schoolbook"/>
              </a:rPr>
              <a:t>SČÍTÁNÍ</a:t>
            </a:r>
            <a:r>
              <a:rPr kumimoji="0" lang="cs-CZ" sz="1800" b="1" i="0" u="none" strike="noStrike" kern="0" cap="small" spc="0" normalizeH="0" noProof="0" dirty="0" smtClean="0">
                <a:ln>
                  <a:noFill/>
                </a:ln>
                <a:solidFill>
                  <a:srgbClr val="B13F9A"/>
                </a:solidFill>
                <a:effectLst/>
                <a:uLnTx/>
                <a:uFillTx/>
                <a:latin typeface="Century Schoolbook"/>
              </a:rPr>
              <a:t> A ODČÍTÁNÍ SPŘECHODEM DESÍTKY2</a:t>
            </a:r>
            <a:r>
              <a:rPr kumimoji="0" lang="cs-CZ" sz="1800" b="1" i="0" u="none" strike="noStrike" kern="0" cap="small" spc="0" normalizeH="0" baseline="0" noProof="0" dirty="0">
                <a:ln>
                  <a:noFill/>
                </a:ln>
                <a:solidFill>
                  <a:srgbClr val="B13F9A"/>
                </a:solidFill>
                <a:effectLst/>
                <a:uLnTx/>
                <a:uFillTx/>
                <a:latin typeface="Century Schoolbook"/>
              </a:rPr>
              <a:t/>
            </a:r>
            <a:br>
              <a:rPr kumimoji="0" lang="cs-CZ" sz="1800" b="1" i="0" u="none" strike="noStrike" kern="0" cap="small" spc="0" normalizeH="0" baseline="0" noProof="0" dirty="0">
                <a:ln>
                  <a:noFill/>
                </a:ln>
                <a:solidFill>
                  <a:srgbClr val="B13F9A"/>
                </a:solidFill>
                <a:effectLst/>
                <a:uLnTx/>
                <a:uFillTx/>
                <a:latin typeface="Century Schoolbook"/>
              </a:rPr>
            </a:br>
            <a:r>
              <a:rPr kumimoji="0" lang="cs-CZ" sz="1800" b="1" i="0" u="none" strike="noStrike" kern="0" cap="small" spc="0" normalizeH="0" baseline="0" noProof="0" dirty="0">
                <a:ln>
                  <a:noFill/>
                </a:ln>
                <a:solidFill>
                  <a:srgbClr val="B13F9A"/>
                </a:solidFill>
                <a:effectLst/>
                <a:uLnTx/>
                <a:uFillTx/>
                <a:latin typeface="Century Schoolbook"/>
              </a:rPr>
              <a:t>ČÍSLO PROJEKTU: </a:t>
            </a:r>
            <a:r>
              <a:rPr kumimoji="0" lang="cs-CZ" sz="1800" b="1" i="0" u="none" strike="noStrike" kern="0" cap="small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Century Schoolbook"/>
              </a:rPr>
              <a:t>CZ.1.07/1.4.00/21.2131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2708920"/>
            <a:ext cx="6400800" cy="1752600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sz="4000" b="1" i="1" dirty="0" smtClean="0"/>
              <a:t>SČÍTÁNÍ A ODČÍTÁNÍ S PŘECHODEM DESÍTKY 2</a:t>
            </a:r>
            <a:endParaRPr lang="cs-CZ" sz="40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6473825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9901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9994113"/>
              </p:ext>
            </p:extLst>
          </p:nvPr>
        </p:nvGraphicFramePr>
        <p:xfrm>
          <a:off x="1009650" y="1806575"/>
          <a:ext cx="7124700" cy="2865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62350"/>
                <a:gridCol w="1187450"/>
                <a:gridCol w="1187450"/>
                <a:gridCol w="11874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Lenka Stará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28.10.2012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 dne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 marL="79163" marR="79163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2.A</a:t>
                      </a:r>
                      <a:endParaRPr lang="cs-CZ" dirty="0"/>
                    </a:p>
                  </a:txBody>
                  <a:tcPr marL="79163" marR="79163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obor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Sčítání a odčítání s přechodem desítky 2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mtClean="0"/>
                        <a:t>Klíčová slova</a:t>
                      </a:r>
                      <a:endParaRPr lang="cs-CZ" dirty="0"/>
                    </a:p>
                  </a:txBody>
                  <a:tcPr marL="79163" marR="79163"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Sčítání, odčítání, hra</a:t>
                      </a:r>
                      <a:endParaRPr lang="cs-CZ" dirty="0"/>
                    </a:p>
                  </a:txBody>
                  <a:tcPr marL="79163" marR="79163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60396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Mgr. Lenka Stará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datum28.10.2012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/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Určeno pro </a:t>
            </a:r>
            <a:r>
              <a:rPr kumimoji="0" lang="cs-CZ" sz="2100" b="0" i="0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2. </a:t>
            </a: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ročník</a:t>
            </a:r>
            <a:b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Prezentace obsahuje animace.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ANOTACE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16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Praktické činnosti</a:t>
            </a:r>
            <a:r>
              <a:rPr kumimoji="0" lang="cs-CZ" sz="1600" b="1" i="1" u="none" strike="noStrike" kern="1200" cap="none" spc="0" normalizeH="0" baseline="0" noProof="0" dirty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: 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1600" b="1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  <a:p>
            <a:pPr marL="0" lvl="0" indent="0">
              <a:spcAft>
                <a:spcPts val="0"/>
              </a:spcAft>
              <a:buClrTx/>
              <a:buNone/>
              <a:defRPr/>
            </a:pPr>
            <a:r>
              <a:rPr lang="cs-CZ" sz="14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Str. 4 –26  Žáci sčítají a odčítají, po kliknutí na správné číslo se prezentace posune na další stranu a odkryje se jedno z políček. V pozadí se postupně odkrývá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obrázek dýní </a:t>
            </a:r>
            <a:r>
              <a:rPr lang="cs-CZ" sz="1400" b="1" i="1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ve tvaru </a:t>
            </a:r>
            <a:r>
              <a:rPr lang="cs-CZ" sz="1400" b="1" i="1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trojúhelníku.</a:t>
            </a:r>
            <a:endParaRPr lang="cs-CZ" sz="1400" b="1" i="1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97232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331939" y="1450236"/>
            <a:ext cx="6450817" cy="5040561"/>
            <a:chOff x="1331939" y="1450236"/>
            <a:chExt cx="6450817" cy="5040561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331939" y="1450236"/>
              <a:ext cx="6450817" cy="5040561"/>
              <a:chOff x="1418241" y="1245784"/>
              <a:chExt cx="6450817" cy="5040561"/>
            </a:xfrm>
          </p:grpSpPr>
          <p:sp>
            <p:nvSpPr>
              <p:cNvPr id="9" name="Šestiúhelník 8"/>
              <p:cNvSpPr/>
              <p:nvPr/>
            </p:nvSpPr>
            <p:spPr>
              <a:xfrm rot="5400000">
                <a:off x="1418181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16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0" name="Šestiúhelník 9"/>
              <p:cNvSpPr/>
              <p:nvPr/>
            </p:nvSpPr>
            <p:spPr>
              <a:xfrm rot="5400000">
                <a:off x="462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1" name="Šestiúhelník 10"/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2" name="Šestiúhelník 11"/>
              <p:cNvSpPr/>
              <p:nvPr/>
            </p:nvSpPr>
            <p:spPr>
              <a:xfrm rot="5400000">
                <a:off x="3038181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3" name="Šestiúhelník 12"/>
              <p:cNvSpPr/>
              <p:nvPr/>
            </p:nvSpPr>
            <p:spPr>
              <a:xfrm rot="5400000">
                <a:off x="249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/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5" name="Šestiúhelník 14"/>
              <p:cNvSpPr/>
              <p:nvPr/>
            </p:nvSpPr>
            <p:spPr>
              <a:xfrm rot="5400000">
                <a:off x="4084926" y="1245844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/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/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/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/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0" name="Šestiúhelník 19"/>
              <p:cNvSpPr/>
              <p:nvPr/>
            </p:nvSpPr>
            <p:spPr>
              <a:xfrm rot="5400000">
                <a:off x="516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1" name="Šestiúhelník 20"/>
              <p:cNvSpPr/>
              <p:nvPr/>
            </p:nvSpPr>
            <p:spPr>
              <a:xfrm rot="5400000">
                <a:off x="5708999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Šestiúhelník 21"/>
              <p:cNvSpPr/>
              <p:nvPr/>
            </p:nvSpPr>
            <p:spPr>
              <a:xfrm rot="5400000">
                <a:off x="5708998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3" name="Šestiúhelník 22"/>
              <p:cNvSpPr/>
              <p:nvPr/>
            </p:nvSpPr>
            <p:spPr>
              <a:xfrm rot="5400000">
                <a:off x="678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/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5" name="Šestiúhelník 24"/>
              <p:cNvSpPr/>
              <p:nvPr/>
            </p:nvSpPr>
            <p:spPr>
              <a:xfrm rot="5400000">
                <a:off x="4088998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6" name="Šestiúhelník 25"/>
              <p:cNvSpPr/>
              <p:nvPr/>
            </p:nvSpPr>
            <p:spPr>
              <a:xfrm rot="5400000">
                <a:off x="5168998" y="2830020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6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7" name="Šestiúhelník 26"/>
              <p:cNvSpPr/>
              <p:nvPr/>
            </p:nvSpPr>
            <p:spPr>
              <a:xfrm rot="5400000">
                <a:off x="3008998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/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9" name="Šestiúhelník 28"/>
              <p:cNvSpPr/>
              <p:nvPr/>
            </p:nvSpPr>
            <p:spPr>
              <a:xfrm rot="5400000">
                <a:off x="354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1" name="Picture 6" descr="C:\Users\Lenka\AppData\Local\Microsoft\Windows\Temporary Internet Files\Content.IE5\OQXNJLK6\MC900441902[1].wmf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1947158"/>
            <a:ext cx="2016224" cy="23824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Oválný popisek 33"/>
          <p:cNvSpPr/>
          <p:nvPr/>
        </p:nvSpPr>
        <p:spPr>
          <a:xfrm>
            <a:off x="556991" y="576367"/>
            <a:ext cx="2305074" cy="1137763"/>
          </a:xfrm>
          <a:prstGeom prst="wedgeEllipseCallou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/>
                <a:ea typeface="+mn-ea"/>
                <a:cs typeface="+mn-cs"/>
              </a:rPr>
              <a:t>Co se ukrývá pod pyramidou? 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  <p:sp>
        <p:nvSpPr>
          <p:cNvPr id="35" name="Oválný popisek 34"/>
          <p:cNvSpPr/>
          <p:nvPr/>
        </p:nvSpPr>
        <p:spPr>
          <a:xfrm>
            <a:off x="5198265" y="281304"/>
            <a:ext cx="2732485" cy="1137763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8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/>
                <a:ea typeface="+mn-ea"/>
                <a:cs typeface="+mn-cs"/>
              </a:rPr>
              <a:t>Spočítej příklad a klikni na výsledek…</a:t>
            </a:r>
            <a:endParaRPr kumimoji="0" lang="cs-CZ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6788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331939" y="1450236"/>
            <a:ext cx="6450817" cy="5040561"/>
            <a:chOff x="1331939" y="1450236"/>
            <a:chExt cx="6450817" cy="5040561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331939" y="1450236"/>
              <a:ext cx="6450817" cy="5040561"/>
              <a:chOff x="1418241" y="1245784"/>
              <a:chExt cx="6450817" cy="5040561"/>
            </a:xfrm>
          </p:grpSpPr>
          <p:sp>
            <p:nvSpPr>
              <p:cNvPr id="9" name="Šestiúhelník 8">
                <a:hlinkClick r:id="rId3" action="ppaction://hlinksldjump"/>
              </p:cNvPr>
              <p:cNvSpPr/>
              <p:nvPr/>
            </p:nvSpPr>
            <p:spPr>
              <a:xfrm rot="5400000">
                <a:off x="1418181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16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0" name="Šestiúhelník 9">
                <a:hlinkClick r:id="rId3" action="ppaction://hlinksldjump"/>
              </p:cNvPr>
              <p:cNvSpPr/>
              <p:nvPr/>
            </p:nvSpPr>
            <p:spPr>
              <a:xfrm rot="5400000">
                <a:off x="462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1" name="Šestiúhelník 10">
                <a:hlinkClick r:id="rId3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2" name="Šestiúhelník 11">
                <a:hlinkClick r:id="rId3" action="ppaction://hlinksldjump"/>
              </p:cNvPr>
              <p:cNvSpPr/>
              <p:nvPr/>
            </p:nvSpPr>
            <p:spPr>
              <a:xfrm rot="5400000">
                <a:off x="3038181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3" name="Šestiúhelník 12">
                <a:hlinkClick r:id="rId3" action="ppaction://hlinksldjump"/>
              </p:cNvPr>
              <p:cNvSpPr/>
              <p:nvPr/>
            </p:nvSpPr>
            <p:spPr>
              <a:xfrm rot="5400000">
                <a:off x="249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3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5" name="Šestiúhelník 14">
                <a:hlinkClick r:id="rId3" action="ppaction://hlinksldjump"/>
              </p:cNvPr>
              <p:cNvSpPr/>
              <p:nvPr/>
            </p:nvSpPr>
            <p:spPr>
              <a:xfrm rot="5400000">
                <a:off x="4084926" y="1245844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>
                <a:hlinkClick r:id="rId3" action="ppaction://hlinksldjump"/>
              </p:cNvPr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3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3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3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0" name="Šestiúhelník 19">
                <a:hlinkClick r:id="rId3" action="ppaction://hlinksldjump"/>
              </p:cNvPr>
              <p:cNvSpPr/>
              <p:nvPr/>
            </p:nvSpPr>
            <p:spPr>
              <a:xfrm rot="5400000">
                <a:off x="516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1" name="Šestiúhelník 20">
                <a:hlinkClick r:id="rId4" action="ppaction://hlinksldjump"/>
              </p:cNvPr>
              <p:cNvSpPr/>
              <p:nvPr/>
            </p:nvSpPr>
            <p:spPr>
              <a:xfrm rot="5400000">
                <a:off x="5708999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Šestiúhelník 21">
                <a:hlinkClick r:id="rId3" action="ppaction://hlinksldjump"/>
              </p:cNvPr>
              <p:cNvSpPr/>
              <p:nvPr/>
            </p:nvSpPr>
            <p:spPr>
              <a:xfrm rot="5400000">
                <a:off x="5708998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3" name="Šestiúhelník 22">
                <a:hlinkClick r:id="rId3" action="ppaction://hlinksldjump"/>
              </p:cNvPr>
              <p:cNvSpPr/>
              <p:nvPr/>
            </p:nvSpPr>
            <p:spPr>
              <a:xfrm rot="5400000">
                <a:off x="678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3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5" name="Šestiúhelník 24">
                <a:hlinkClick r:id="rId3" action="ppaction://hlinksldjump"/>
              </p:cNvPr>
              <p:cNvSpPr/>
              <p:nvPr/>
            </p:nvSpPr>
            <p:spPr>
              <a:xfrm rot="5400000">
                <a:off x="4088998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6" name="Šestiúhelník 25">
                <a:hlinkClick r:id="rId3" action="ppaction://hlinksldjump"/>
              </p:cNvPr>
              <p:cNvSpPr/>
              <p:nvPr/>
            </p:nvSpPr>
            <p:spPr>
              <a:xfrm rot="5400000">
                <a:off x="5168998" y="2830020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6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7" name="Šestiúhelník 26">
                <a:hlinkClick r:id="rId3" action="ppaction://hlinksldjump"/>
              </p:cNvPr>
              <p:cNvSpPr/>
              <p:nvPr/>
            </p:nvSpPr>
            <p:spPr>
              <a:xfrm rot="5400000">
                <a:off x="3008998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3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9" name="Šestiúhelník 28">
                <a:hlinkClick r:id="rId3" action="ppaction://hlinksldjump"/>
              </p:cNvPr>
              <p:cNvSpPr/>
              <p:nvPr/>
            </p:nvSpPr>
            <p:spPr>
              <a:xfrm rot="5400000">
                <a:off x="354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963997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Verdana"/>
              </a:rPr>
              <a:t>6+7+7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4309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331939" y="1450236"/>
            <a:ext cx="6450817" cy="5040561"/>
            <a:chOff x="1331939" y="1450236"/>
            <a:chExt cx="6450817" cy="5040561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331939" y="1450236"/>
              <a:ext cx="6450817" cy="5040561"/>
              <a:chOff x="1418241" y="1245784"/>
              <a:chExt cx="6450817" cy="5040561"/>
            </a:xfrm>
          </p:grpSpPr>
          <p:sp>
            <p:nvSpPr>
              <p:cNvPr id="9" name="Šestiúhelník 8">
                <a:hlinkClick r:id="rId2" action="ppaction://hlinksldjump"/>
              </p:cNvPr>
              <p:cNvSpPr/>
              <p:nvPr/>
            </p:nvSpPr>
            <p:spPr>
              <a:xfrm rot="5400000">
                <a:off x="1418181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16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0" name="Šestiúhelník 9">
                <a:hlinkClick r:id="rId2" action="ppaction://hlinksldjump"/>
              </p:cNvPr>
              <p:cNvSpPr/>
              <p:nvPr/>
            </p:nvSpPr>
            <p:spPr>
              <a:xfrm rot="5400000">
                <a:off x="462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1" name="Šestiúhelník 10">
                <a:hlinkClick r:id="rId2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2" name="Šestiúhelník 11">
                <a:hlinkClick r:id="rId2" action="ppaction://hlinksldjump"/>
              </p:cNvPr>
              <p:cNvSpPr/>
              <p:nvPr/>
            </p:nvSpPr>
            <p:spPr>
              <a:xfrm rot="5400000">
                <a:off x="3038181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3" name="Šestiúhelník 12">
                <a:hlinkClick r:id="rId4" action="ppaction://hlinksldjump"/>
              </p:cNvPr>
              <p:cNvSpPr/>
              <p:nvPr/>
            </p:nvSpPr>
            <p:spPr>
              <a:xfrm rot="5400000">
                <a:off x="249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5" name="Šestiúhelník 14">
                <a:hlinkClick r:id="rId2" action="ppaction://hlinksldjump"/>
              </p:cNvPr>
              <p:cNvSpPr/>
              <p:nvPr/>
            </p:nvSpPr>
            <p:spPr>
              <a:xfrm rot="5400000">
                <a:off x="4084926" y="1245844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>
                <a:hlinkClick r:id="rId2" action="ppaction://hlinksldjump"/>
              </p:cNvPr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2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0" name="Šestiúhelník 19">
                <a:hlinkClick r:id="rId2" action="ppaction://hlinksldjump"/>
              </p:cNvPr>
              <p:cNvSpPr/>
              <p:nvPr/>
            </p:nvSpPr>
            <p:spPr>
              <a:xfrm rot="5400000">
                <a:off x="516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Šestiúhelník 21">
                <a:hlinkClick r:id="rId2" action="ppaction://hlinksldjump"/>
              </p:cNvPr>
              <p:cNvSpPr/>
              <p:nvPr/>
            </p:nvSpPr>
            <p:spPr>
              <a:xfrm rot="5400000">
                <a:off x="5708998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3" name="Šestiúhelník 22">
                <a:hlinkClick r:id="rId2" action="ppaction://hlinksldjump"/>
              </p:cNvPr>
              <p:cNvSpPr/>
              <p:nvPr/>
            </p:nvSpPr>
            <p:spPr>
              <a:xfrm rot="5400000">
                <a:off x="678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5" name="Šestiúhelník 24">
                <a:hlinkClick r:id="rId2" action="ppaction://hlinksldjump"/>
              </p:cNvPr>
              <p:cNvSpPr/>
              <p:nvPr/>
            </p:nvSpPr>
            <p:spPr>
              <a:xfrm rot="5400000">
                <a:off x="4088998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6" name="Šestiúhelník 25">
                <a:hlinkClick r:id="rId2" action="ppaction://hlinksldjump"/>
              </p:cNvPr>
              <p:cNvSpPr/>
              <p:nvPr/>
            </p:nvSpPr>
            <p:spPr>
              <a:xfrm rot="5400000">
                <a:off x="5168998" y="2830020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6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7" name="Šestiúhelník 26">
                <a:hlinkClick r:id="rId2" action="ppaction://hlinksldjump"/>
              </p:cNvPr>
              <p:cNvSpPr/>
              <p:nvPr/>
            </p:nvSpPr>
            <p:spPr>
              <a:xfrm rot="5400000">
                <a:off x="3008998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9" name="Šestiúhelník 28">
                <a:hlinkClick r:id="rId2" action="ppaction://hlinksldjump"/>
              </p:cNvPr>
              <p:cNvSpPr/>
              <p:nvPr/>
            </p:nvSpPr>
            <p:spPr>
              <a:xfrm rot="5400000">
                <a:off x="354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Verdana"/>
              </a:rPr>
              <a:t>14-7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951159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331939" y="1450236"/>
            <a:ext cx="6450817" cy="5040561"/>
            <a:chOff x="1331939" y="1450236"/>
            <a:chExt cx="6450817" cy="5040561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331939" y="1450236"/>
              <a:ext cx="6450817" cy="5040561"/>
              <a:chOff x="1418241" y="1245784"/>
              <a:chExt cx="6450817" cy="5040561"/>
            </a:xfrm>
          </p:grpSpPr>
          <p:sp>
            <p:nvSpPr>
              <p:cNvPr id="9" name="Šestiúhelník 8">
                <a:hlinkClick r:id="rId4" action="ppaction://hlinksldjump"/>
              </p:cNvPr>
              <p:cNvSpPr/>
              <p:nvPr/>
            </p:nvSpPr>
            <p:spPr>
              <a:xfrm rot="5400000">
                <a:off x="1418181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16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0" name="Šestiúhelník 9">
                <a:hlinkClick r:id="rId2" action="ppaction://hlinksldjump"/>
              </p:cNvPr>
              <p:cNvSpPr/>
              <p:nvPr/>
            </p:nvSpPr>
            <p:spPr>
              <a:xfrm rot="5400000">
                <a:off x="462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1" name="Šestiúhelník 10">
                <a:hlinkClick r:id="rId2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2" name="Šestiúhelník 11">
                <a:hlinkClick r:id="rId2" action="ppaction://hlinksldjump"/>
              </p:cNvPr>
              <p:cNvSpPr/>
              <p:nvPr/>
            </p:nvSpPr>
            <p:spPr>
              <a:xfrm rot="5400000">
                <a:off x="3038181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5" name="Šestiúhelník 14">
                <a:hlinkClick r:id="rId2" action="ppaction://hlinksldjump"/>
              </p:cNvPr>
              <p:cNvSpPr/>
              <p:nvPr/>
            </p:nvSpPr>
            <p:spPr>
              <a:xfrm rot="5400000">
                <a:off x="4084926" y="1245844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>
                <a:hlinkClick r:id="rId2" action="ppaction://hlinksldjump"/>
              </p:cNvPr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2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0" name="Šestiúhelník 19">
                <a:hlinkClick r:id="rId2" action="ppaction://hlinksldjump"/>
              </p:cNvPr>
              <p:cNvSpPr/>
              <p:nvPr/>
            </p:nvSpPr>
            <p:spPr>
              <a:xfrm rot="5400000">
                <a:off x="516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Šestiúhelník 21">
                <a:hlinkClick r:id="rId2" action="ppaction://hlinksldjump"/>
              </p:cNvPr>
              <p:cNvSpPr/>
              <p:nvPr/>
            </p:nvSpPr>
            <p:spPr>
              <a:xfrm rot="5400000">
                <a:off x="5708998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3" name="Šestiúhelník 22">
                <a:hlinkClick r:id="rId2" action="ppaction://hlinksldjump"/>
              </p:cNvPr>
              <p:cNvSpPr/>
              <p:nvPr/>
            </p:nvSpPr>
            <p:spPr>
              <a:xfrm rot="5400000">
                <a:off x="678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5" name="Šestiúhelník 24">
                <a:hlinkClick r:id="rId2" action="ppaction://hlinksldjump"/>
              </p:cNvPr>
              <p:cNvSpPr/>
              <p:nvPr/>
            </p:nvSpPr>
            <p:spPr>
              <a:xfrm rot="5400000">
                <a:off x="4088998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6" name="Šestiúhelník 25">
                <a:hlinkClick r:id="rId2" action="ppaction://hlinksldjump"/>
              </p:cNvPr>
              <p:cNvSpPr/>
              <p:nvPr/>
            </p:nvSpPr>
            <p:spPr>
              <a:xfrm rot="5400000">
                <a:off x="5168998" y="2830020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6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7" name="Šestiúhelník 26">
                <a:hlinkClick r:id="rId2" action="ppaction://hlinksldjump"/>
              </p:cNvPr>
              <p:cNvSpPr/>
              <p:nvPr/>
            </p:nvSpPr>
            <p:spPr>
              <a:xfrm rot="5400000">
                <a:off x="3008998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9" name="Šestiúhelník 28">
                <a:hlinkClick r:id="rId2" action="ppaction://hlinksldjump"/>
              </p:cNvPr>
              <p:cNvSpPr/>
              <p:nvPr/>
            </p:nvSpPr>
            <p:spPr>
              <a:xfrm rot="5400000">
                <a:off x="354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Verdana"/>
              </a:rPr>
              <a:t>7+9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75592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450236"/>
            <a:ext cx="6140865" cy="5040561"/>
            <a:chOff x="1641891" y="1450236"/>
            <a:chExt cx="6140865" cy="5040561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850035" y="1450236"/>
              <a:ext cx="5932721" cy="5040561"/>
              <a:chOff x="1936337" y="1245784"/>
              <a:chExt cx="5932721" cy="5040561"/>
            </a:xfrm>
          </p:grpSpPr>
          <p:sp>
            <p:nvSpPr>
              <p:cNvPr id="10" name="Šestiúhelník 9">
                <a:hlinkClick r:id="rId2" action="ppaction://hlinksldjump"/>
              </p:cNvPr>
              <p:cNvSpPr/>
              <p:nvPr/>
            </p:nvSpPr>
            <p:spPr>
              <a:xfrm rot="5400000">
                <a:off x="462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1" name="Šestiúhelník 10">
                <a:hlinkClick r:id="rId2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2" name="Šestiúhelník 11">
                <a:hlinkClick r:id="rId2" action="ppaction://hlinksldjump"/>
              </p:cNvPr>
              <p:cNvSpPr/>
              <p:nvPr/>
            </p:nvSpPr>
            <p:spPr>
              <a:xfrm rot="5400000">
                <a:off x="3038181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5" name="Šestiúhelník 14">
                <a:hlinkClick r:id="rId2" action="ppaction://hlinksldjump"/>
              </p:cNvPr>
              <p:cNvSpPr/>
              <p:nvPr/>
            </p:nvSpPr>
            <p:spPr>
              <a:xfrm rot="5400000">
                <a:off x="4084926" y="1245844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>
                <a:hlinkClick r:id="rId2" action="ppaction://hlinksldjump"/>
              </p:cNvPr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2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0" name="Šestiúhelník 19">
                <a:hlinkClick r:id="rId2" action="ppaction://hlinksldjump"/>
              </p:cNvPr>
              <p:cNvSpPr/>
              <p:nvPr/>
            </p:nvSpPr>
            <p:spPr>
              <a:xfrm rot="5400000">
                <a:off x="516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Šestiúhelník 21">
                <a:hlinkClick r:id="rId2" action="ppaction://hlinksldjump"/>
              </p:cNvPr>
              <p:cNvSpPr/>
              <p:nvPr/>
            </p:nvSpPr>
            <p:spPr>
              <a:xfrm rot="5400000">
                <a:off x="5708998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3" name="Šestiúhelník 22">
                <a:hlinkClick r:id="rId2" action="ppaction://hlinksldjump"/>
              </p:cNvPr>
              <p:cNvSpPr/>
              <p:nvPr/>
            </p:nvSpPr>
            <p:spPr>
              <a:xfrm rot="5400000">
                <a:off x="678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5" name="Šestiúhelník 24">
                <a:hlinkClick r:id="rId2" action="ppaction://hlinksldjump"/>
              </p:cNvPr>
              <p:cNvSpPr/>
              <p:nvPr/>
            </p:nvSpPr>
            <p:spPr>
              <a:xfrm rot="5400000">
                <a:off x="4088998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6" name="Šestiúhelník 25">
                <a:hlinkClick r:id="rId4" action="ppaction://hlinksldjump"/>
              </p:cNvPr>
              <p:cNvSpPr/>
              <p:nvPr/>
            </p:nvSpPr>
            <p:spPr>
              <a:xfrm rot="5400000">
                <a:off x="5168998" y="2830020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6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7" name="Šestiúhelník 26">
                <a:hlinkClick r:id="rId2" action="ppaction://hlinksldjump"/>
              </p:cNvPr>
              <p:cNvSpPr/>
              <p:nvPr/>
            </p:nvSpPr>
            <p:spPr>
              <a:xfrm rot="5400000">
                <a:off x="3008998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9" name="Šestiúhelník 28">
                <a:hlinkClick r:id="rId2" action="ppaction://hlinksldjump"/>
              </p:cNvPr>
              <p:cNvSpPr/>
              <p:nvPr/>
            </p:nvSpPr>
            <p:spPr>
              <a:xfrm rot="5400000">
                <a:off x="354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noProof="0" dirty="0" smtClean="0">
                <a:solidFill>
                  <a:srgbClr val="000000"/>
                </a:solidFill>
                <a:latin typeface="Verdana"/>
              </a:rPr>
              <a:t>13-7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4932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450236"/>
            <a:ext cx="6140865" cy="5040561"/>
            <a:chOff x="1641891" y="1450236"/>
            <a:chExt cx="6140865" cy="5040561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850035" y="1450236"/>
              <a:ext cx="5932721" cy="5040561"/>
              <a:chOff x="1936337" y="1245784"/>
              <a:chExt cx="5932721" cy="5040561"/>
            </a:xfrm>
          </p:grpSpPr>
          <p:sp>
            <p:nvSpPr>
              <p:cNvPr id="10" name="Šestiúhelník 9">
                <a:hlinkClick r:id="rId2" action="ppaction://hlinksldjump"/>
              </p:cNvPr>
              <p:cNvSpPr/>
              <p:nvPr/>
            </p:nvSpPr>
            <p:spPr>
              <a:xfrm rot="5400000">
                <a:off x="462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1" name="Šestiúhelník 10">
                <a:hlinkClick r:id="rId2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2" name="Šestiúhelník 11">
                <a:hlinkClick r:id="rId2" action="ppaction://hlinksldjump"/>
              </p:cNvPr>
              <p:cNvSpPr/>
              <p:nvPr/>
            </p:nvSpPr>
            <p:spPr>
              <a:xfrm rot="5400000">
                <a:off x="3038181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5" name="Šestiúhelník 14">
                <a:hlinkClick r:id="rId2" action="ppaction://hlinksldjump"/>
              </p:cNvPr>
              <p:cNvSpPr/>
              <p:nvPr/>
            </p:nvSpPr>
            <p:spPr>
              <a:xfrm rot="5400000">
                <a:off x="4084926" y="1245844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>
                <a:hlinkClick r:id="rId2" action="ppaction://hlinksldjump"/>
              </p:cNvPr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2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0" name="Šestiúhelník 19">
                <a:hlinkClick r:id="rId2" action="ppaction://hlinksldjump"/>
              </p:cNvPr>
              <p:cNvSpPr/>
              <p:nvPr/>
            </p:nvSpPr>
            <p:spPr>
              <a:xfrm rot="5400000">
                <a:off x="516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Šestiúhelník 21">
                <a:hlinkClick r:id="rId2" action="ppaction://hlinksldjump"/>
              </p:cNvPr>
              <p:cNvSpPr/>
              <p:nvPr/>
            </p:nvSpPr>
            <p:spPr>
              <a:xfrm rot="5400000">
                <a:off x="5708998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3" name="Šestiúhelník 22">
                <a:hlinkClick r:id="rId4" action="ppaction://hlinksldjump"/>
              </p:cNvPr>
              <p:cNvSpPr/>
              <p:nvPr/>
            </p:nvSpPr>
            <p:spPr>
              <a:xfrm rot="5400000">
                <a:off x="678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5" name="Šestiúhelník 24">
                <a:hlinkClick r:id="rId2" action="ppaction://hlinksldjump"/>
              </p:cNvPr>
              <p:cNvSpPr/>
              <p:nvPr/>
            </p:nvSpPr>
            <p:spPr>
              <a:xfrm rot="5400000">
                <a:off x="4088998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7" name="Šestiúhelník 26">
                <a:hlinkClick r:id="rId2" action="ppaction://hlinksldjump"/>
              </p:cNvPr>
              <p:cNvSpPr/>
              <p:nvPr/>
            </p:nvSpPr>
            <p:spPr>
              <a:xfrm rot="5400000">
                <a:off x="3008998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9" name="Šestiúhelník 28">
                <a:hlinkClick r:id="rId2" action="ppaction://hlinksldjump"/>
              </p:cNvPr>
              <p:cNvSpPr/>
              <p:nvPr/>
            </p:nvSpPr>
            <p:spPr>
              <a:xfrm rot="5400000">
                <a:off x="354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noProof="0" dirty="0" smtClean="0">
                <a:solidFill>
                  <a:srgbClr val="000000"/>
                </a:solidFill>
                <a:latin typeface="Verdana"/>
              </a:rPr>
              <a:t>16-8-8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17904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450236"/>
            <a:ext cx="5830915" cy="5040561"/>
            <a:chOff x="1641891" y="1450236"/>
            <a:chExt cx="5830915" cy="5040561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850035" y="1450236"/>
              <a:ext cx="5392722" cy="5040561"/>
              <a:chOff x="1936337" y="1245784"/>
              <a:chExt cx="5392722" cy="5040561"/>
            </a:xfrm>
          </p:grpSpPr>
          <p:sp>
            <p:nvSpPr>
              <p:cNvPr id="10" name="Šestiúhelník 9">
                <a:hlinkClick r:id="rId2" action="ppaction://hlinksldjump"/>
              </p:cNvPr>
              <p:cNvSpPr/>
              <p:nvPr/>
            </p:nvSpPr>
            <p:spPr>
              <a:xfrm rot="5400000">
                <a:off x="462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1" name="Šestiúhelník 10">
                <a:hlinkClick r:id="rId2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2" name="Šestiúhelník 11">
                <a:hlinkClick r:id="rId2" action="ppaction://hlinksldjump"/>
              </p:cNvPr>
              <p:cNvSpPr/>
              <p:nvPr/>
            </p:nvSpPr>
            <p:spPr>
              <a:xfrm rot="5400000">
                <a:off x="3038181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5" name="Šestiúhelník 14">
                <a:hlinkClick r:id="rId2" action="ppaction://hlinksldjump"/>
              </p:cNvPr>
              <p:cNvSpPr/>
              <p:nvPr/>
            </p:nvSpPr>
            <p:spPr>
              <a:xfrm rot="5400000">
                <a:off x="4084926" y="1245844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>
                <a:hlinkClick r:id="rId2" action="ppaction://hlinksldjump"/>
              </p:cNvPr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2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0" name="Šestiúhelník 19">
                <a:hlinkClick r:id="rId2" action="ppaction://hlinksldjump"/>
              </p:cNvPr>
              <p:cNvSpPr/>
              <p:nvPr/>
            </p:nvSpPr>
            <p:spPr>
              <a:xfrm rot="5400000">
                <a:off x="516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Šestiúhelník 21">
                <a:hlinkClick r:id="rId2" action="ppaction://hlinksldjump"/>
              </p:cNvPr>
              <p:cNvSpPr/>
              <p:nvPr/>
            </p:nvSpPr>
            <p:spPr>
              <a:xfrm rot="5400000">
                <a:off x="5708998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5" name="Šestiúhelník 24">
                <a:hlinkClick r:id="rId2" action="ppaction://hlinksldjump"/>
              </p:cNvPr>
              <p:cNvSpPr/>
              <p:nvPr/>
            </p:nvSpPr>
            <p:spPr>
              <a:xfrm rot="5400000">
                <a:off x="4088998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7" name="Šestiúhelník 26">
                <a:hlinkClick r:id="rId2" action="ppaction://hlinksldjump"/>
              </p:cNvPr>
              <p:cNvSpPr/>
              <p:nvPr/>
            </p:nvSpPr>
            <p:spPr>
              <a:xfrm rot="5400000">
                <a:off x="3008998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9" name="Šestiúhelník 28">
                <a:hlinkClick r:id="rId4" action="ppaction://hlinksldjump"/>
              </p:cNvPr>
              <p:cNvSpPr/>
              <p:nvPr/>
            </p:nvSpPr>
            <p:spPr>
              <a:xfrm rot="5400000">
                <a:off x="354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993600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Verdana"/>
              </a:rPr>
              <a:t>5+7</a:t>
            </a: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/>
                <a:ea typeface="+mn-ea"/>
                <a:cs typeface="+mn-cs"/>
              </a:rPr>
              <a:t>+6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32397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450236"/>
            <a:ext cx="5830915" cy="5040561"/>
            <a:chOff x="1641891" y="1450236"/>
            <a:chExt cx="5830915" cy="5040561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850035" y="1450236"/>
              <a:ext cx="5392722" cy="5040561"/>
              <a:chOff x="1936337" y="1245784"/>
              <a:chExt cx="5392722" cy="5040561"/>
            </a:xfrm>
          </p:grpSpPr>
          <p:sp>
            <p:nvSpPr>
              <p:cNvPr id="10" name="Šestiúhelník 9">
                <a:hlinkClick r:id="rId2" action="ppaction://hlinksldjump"/>
              </p:cNvPr>
              <p:cNvSpPr/>
              <p:nvPr/>
            </p:nvSpPr>
            <p:spPr>
              <a:xfrm rot="5400000">
                <a:off x="462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1" name="Šestiúhelník 10">
                <a:hlinkClick r:id="rId2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2" name="Šestiúhelník 11">
                <a:hlinkClick r:id="rId4" action="ppaction://hlinksldjump"/>
              </p:cNvPr>
              <p:cNvSpPr/>
              <p:nvPr/>
            </p:nvSpPr>
            <p:spPr>
              <a:xfrm rot="5400000">
                <a:off x="3038181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5" name="Šestiúhelník 14">
                <a:hlinkClick r:id="rId2" action="ppaction://hlinksldjump"/>
              </p:cNvPr>
              <p:cNvSpPr/>
              <p:nvPr/>
            </p:nvSpPr>
            <p:spPr>
              <a:xfrm rot="5400000">
                <a:off x="4084926" y="1245844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>
                <a:hlinkClick r:id="rId2" action="ppaction://hlinksldjump"/>
              </p:cNvPr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2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0" name="Šestiúhelník 19">
                <a:hlinkClick r:id="rId2" action="ppaction://hlinksldjump"/>
              </p:cNvPr>
              <p:cNvSpPr/>
              <p:nvPr/>
            </p:nvSpPr>
            <p:spPr>
              <a:xfrm rot="5400000">
                <a:off x="516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Šestiúhelník 21">
                <a:hlinkClick r:id="rId2" action="ppaction://hlinksldjump"/>
              </p:cNvPr>
              <p:cNvSpPr/>
              <p:nvPr/>
            </p:nvSpPr>
            <p:spPr>
              <a:xfrm rot="5400000">
                <a:off x="5708998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5" name="Šestiúhelník 24">
                <a:hlinkClick r:id="rId2" action="ppaction://hlinksldjump"/>
              </p:cNvPr>
              <p:cNvSpPr/>
              <p:nvPr/>
            </p:nvSpPr>
            <p:spPr>
              <a:xfrm rot="5400000">
                <a:off x="4088998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7" name="Šestiúhelník 26">
                <a:hlinkClick r:id="rId2" action="ppaction://hlinksldjump"/>
              </p:cNvPr>
              <p:cNvSpPr/>
              <p:nvPr/>
            </p:nvSpPr>
            <p:spPr>
              <a:xfrm rot="5400000">
                <a:off x="3008998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Verdana"/>
                <a:ea typeface="+mn-ea"/>
                <a:cs typeface="+mn-cs"/>
              </a:rPr>
              <a:t>12-8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61062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450236"/>
            <a:ext cx="5830915" cy="5040561"/>
            <a:chOff x="1641891" y="1450236"/>
            <a:chExt cx="5830915" cy="5040561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850035" y="1450236"/>
              <a:ext cx="5392722" cy="5040561"/>
              <a:chOff x="1936337" y="1245784"/>
              <a:chExt cx="5392722" cy="5040561"/>
            </a:xfrm>
          </p:grpSpPr>
          <p:sp>
            <p:nvSpPr>
              <p:cNvPr id="10" name="Šestiúhelník 9">
                <a:hlinkClick r:id="rId2" action="ppaction://hlinksldjump"/>
              </p:cNvPr>
              <p:cNvSpPr/>
              <p:nvPr/>
            </p:nvSpPr>
            <p:spPr>
              <a:xfrm rot="5400000">
                <a:off x="462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1" name="Šestiúhelník 10">
                <a:hlinkClick r:id="rId2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5" name="Šestiúhelník 14">
                <a:hlinkClick r:id="rId2" action="ppaction://hlinksldjump"/>
              </p:cNvPr>
              <p:cNvSpPr/>
              <p:nvPr/>
            </p:nvSpPr>
            <p:spPr>
              <a:xfrm rot="5400000">
                <a:off x="4084926" y="1245844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>
                <a:hlinkClick r:id="rId2" action="ppaction://hlinksldjump"/>
              </p:cNvPr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2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0" name="Šestiúhelník 19">
                <a:hlinkClick r:id="rId4" action="ppaction://hlinksldjump"/>
              </p:cNvPr>
              <p:cNvSpPr/>
              <p:nvPr/>
            </p:nvSpPr>
            <p:spPr>
              <a:xfrm rot="5400000">
                <a:off x="516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14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Šestiúhelník 21">
                <a:hlinkClick r:id="rId2" action="ppaction://hlinksldjump"/>
              </p:cNvPr>
              <p:cNvSpPr/>
              <p:nvPr/>
            </p:nvSpPr>
            <p:spPr>
              <a:xfrm rot="5400000">
                <a:off x="5708998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5" name="Šestiúhelník 24">
                <a:hlinkClick r:id="rId2" action="ppaction://hlinksldjump"/>
              </p:cNvPr>
              <p:cNvSpPr/>
              <p:nvPr/>
            </p:nvSpPr>
            <p:spPr>
              <a:xfrm rot="5400000">
                <a:off x="4088998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7" name="Šestiúhelník 26">
                <a:hlinkClick r:id="rId2" action="ppaction://hlinksldjump"/>
              </p:cNvPr>
              <p:cNvSpPr/>
              <p:nvPr/>
            </p:nvSpPr>
            <p:spPr>
              <a:xfrm rot="5400000">
                <a:off x="3008998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Verdana"/>
              </a:rPr>
              <a:t>9+5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85596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450236"/>
            <a:ext cx="5830915" cy="5040561"/>
            <a:chOff x="1641891" y="1450236"/>
            <a:chExt cx="5830915" cy="5040561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850035" y="1450236"/>
              <a:ext cx="5392722" cy="5040561"/>
              <a:chOff x="1936337" y="1245784"/>
              <a:chExt cx="5392722" cy="5040561"/>
            </a:xfrm>
          </p:grpSpPr>
          <p:sp>
            <p:nvSpPr>
              <p:cNvPr id="10" name="Šestiúhelník 9">
                <a:hlinkClick r:id="rId2" action="ppaction://hlinksldjump"/>
              </p:cNvPr>
              <p:cNvSpPr/>
              <p:nvPr/>
            </p:nvSpPr>
            <p:spPr>
              <a:xfrm rot="5400000">
                <a:off x="462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1" name="Šestiúhelník 10">
                <a:hlinkClick r:id="rId2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5" name="Šestiúhelník 14">
                <a:hlinkClick r:id="rId4" action="ppaction://hlinksldjump"/>
              </p:cNvPr>
              <p:cNvSpPr/>
              <p:nvPr/>
            </p:nvSpPr>
            <p:spPr>
              <a:xfrm rot="5400000">
                <a:off x="4084926" y="1245844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>
                <a:hlinkClick r:id="rId2" action="ppaction://hlinksldjump"/>
              </p:cNvPr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2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Šestiúhelník 21">
                <a:hlinkClick r:id="rId2" action="ppaction://hlinksldjump"/>
              </p:cNvPr>
              <p:cNvSpPr/>
              <p:nvPr/>
            </p:nvSpPr>
            <p:spPr>
              <a:xfrm rot="5400000">
                <a:off x="5708998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5" name="Šestiúhelník 24">
                <a:hlinkClick r:id="rId2" action="ppaction://hlinksldjump"/>
              </p:cNvPr>
              <p:cNvSpPr/>
              <p:nvPr/>
            </p:nvSpPr>
            <p:spPr>
              <a:xfrm rot="5400000">
                <a:off x="4088998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7" name="Šestiúhelník 26">
                <a:hlinkClick r:id="rId2" action="ppaction://hlinksldjump"/>
              </p:cNvPr>
              <p:cNvSpPr/>
              <p:nvPr/>
            </p:nvSpPr>
            <p:spPr>
              <a:xfrm rot="5400000">
                <a:off x="3008998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Verdana"/>
              </a:rPr>
              <a:t>16-8-7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5756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639897"/>
            <a:ext cx="5830915" cy="4850900"/>
            <a:chOff x="1641891" y="1639897"/>
            <a:chExt cx="5830915" cy="4850900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850035" y="2242324"/>
              <a:ext cx="5392722" cy="4248473"/>
              <a:chOff x="1936337" y="2037872"/>
              <a:chExt cx="5392722" cy="4248473"/>
            </a:xfrm>
          </p:grpSpPr>
          <p:sp>
            <p:nvSpPr>
              <p:cNvPr id="10" name="Šestiúhelník 9">
                <a:hlinkClick r:id="rId2" action="ppaction://hlinksldjump"/>
              </p:cNvPr>
              <p:cNvSpPr/>
              <p:nvPr/>
            </p:nvSpPr>
            <p:spPr>
              <a:xfrm rot="5400000">
                <a:off x="462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1" name="Šestiúhelník 10">
                <a:hlinkClick r:id="rId2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>
                <a:hlinkClick r:id="rId2" action="ppaction://hlinksldjump"/>
              </p:cNvPr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2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Šestiúhelník 21">
                <a:hlinkClick r:id="rId2" action="ppaction://hlinksldjump"/>
              </p:cNvPr>
              <p:cNvSpPr/>
              <p:nvPr/>
            </p:nvSpPr>
            <p:spPr>
              <a:xfrm rot="5400000">
                <a:off x="5708998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5" name="Šestiúhelník 24">
                <a:hlinkClick r:id="rId2" action="ppaction://hlinksldjump"/>
              </p:cNvPr>
              <p:cNvSpPr/>
              <p:nvPr/>
            </p:nvSpPr>
            <p:spPr>
              <a:xfrm rot="5400000">
                <a:off x="4088998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7" name="Šestiúhelník 26">
                <a:hlinkClick r:id="rId4" action="ppaction://hlinksldjump"/>
              </p:cNvPr>
              <p:cNvSpPr/>
              <p:nvPr/>
            </p:nvSpPr>
            <p:spPr>
              <a:xfrm rot="5400000">
                <a:off x="3008998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Verdana"/>
              </a:rPr>
              <a:t>3+9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89245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639897"/>
            <a:ext cx="5830915" cy="4850900"/>
            <a:chOff x="1641891" y="1639897"/>
            <a:chExt cx="5830915" cy="4850900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850035" y="2242324"/>
              <a:ext cx="5392722" cy="4248473"/>
              <a:chOff x="1936337" y="2037872"/>
              <a:chExt cx="5392722" cy="4248473"/>
            </a:xfrm>
          </p:grpSpPr>
          <p:sp>
            <p:nvSpPr>
              <p:cNvPr id="10" name="Šestiúhelník 9">
                <a:hlinkClick r:id="rId2" action="ppaction://hlinksldjump"/>
              </p:cNvPr>
              <p:cNvSpPr/>
              <p:nvPr/>
            </p:nvSpPr>
            <p:spPr>
              <a:xfrm rot="5400000">
                <a:off x="462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1" name="Šestiúhelník 10">
                <a:hlinkClick r:id="rId2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>
                <a:hlinkClick r:id="rId2" action="ppaction://hlinksldjump"/>
              </p:cNvPr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2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Šestiúhelník 21">
                <a:hlinkClick r:id="rId2" action="ppaction://hlinksldjump"/>
              </p:cNvPr>
              <p:cNvSpPr/>
              <p:nvPr/>
            </p:nvSpPr>
            <p:spPr>
              <a:xfrm rot="5400000">
                <a:off x="5708998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5" name="Šestiúhelník 24">
                <a:hlinkClick r:id="rId4" action="ppaction://hlinksldjump"/>
              </p:cNvPr>
              <p:cNvSpPr/>
              <p:nvPr/>
            </p:nvSpPr>
            <p:spPr>
              <a:xfrm rot="5400000">
                <a:off x="4088998" y="2830021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noProof="0" dirty="0" smtClean="0">
                <a:solidFill>
                  <a:srgbClr val="000000"/>
                </a:solidFill>
                <a:latin typeface="Verdana"/>
              </a:rPr>
              <a:t>11-6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76192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639897"/>
            <a:ext cx="5830915" cy="4850900"/>
            <a:chOff x="1641891" y="1639897"/>
            <a:chExt cx="5830915" cy="4850900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850035" y="2242324"/>
              <a:ext cx="5392722" cy="4248473"/>
              <a:chOff x="1936337" y="2037872"/>
              <a:chExt cx="5392722" cy="4248473"/>
            </a:xfrm>
          </p:grpSpPr>
          <p:sp>
            <p:nvSpPr>
              <p:cNvPr id="10" name="Šestiúhelník 9">
                <a:hlinkClick r:id="rId2" action="ppaction://hlinksldjump"/>
              </p:cNvPr>
              <p:cNvSpPr/>
              <p:nvPr/>
            </p:nvSpPr>
            <p:spPr>
              <a:xfrm rot="5400000">
                <a:off x="462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1" name="Šestiúhelník 10">
                <a:hlinkClick r:id="rId2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>
                <a:hlinkClick r:id="rId2" action="ppaction://hlinksldjump"/>
              </p:cNvPr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2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2" name="Šestiúhelník 21">
                <a:hlinkClick r:id="rId4" action="ppaction://hlinksldjump"/>
              </p:cNvPr>
              <p:cNvSpPr/>
              <p:nvPr/>
            </p:nvSpPr>
            <p:spPr>
              <a:xfrm rot="5400000">
                <a:off x="5708998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10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Verdana"/>
              </a:rPr>
              <a:t>13-3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58843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639897"/>
            <a:ext cx="5830915" cy="4850900"/>
            <a:chOff x="1641891" y="1639897"/>
            <a:chExt cx="5830915" cy="4850900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850035" y="2242324"/>
              <a:ext cx="5392722" cy="4248473"/>
              <a:chOff x="1936337" y="2037872"/>
              <a:chExt cx="5392722" cy="4248473"/>
            </a:xfrm>
          </p:grpSpPr>
          <p:sp>
            <p:nvSpPr>
              <p:cNvPr id="10" name="Šestiúhelník 9">
                <a:hlinkClick r:id="rId4" action="ppaction://hlinksldjump"/>
              </p:cNvPr>
              <p:cNvSpPr/>
              <p:nvPr/>
            </p:nvSpPr>
            <p:spPr>
              <a:xfrm rot="5400000">
                <a:off x="462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1" name="Šestiúhelník 10">
                <a:hlinkClick r:id="rId2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>
                <a:hlinkClick r:id="rId2" action="ppaction://hlinksldjump"/>
              </p:cNvPr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2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921592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Verdana"/>
              </a:rPr>
              <a:t>6+9+4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96549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639897"/>
            <a:ext cx="5830915" cy="4850900"/>
            <a:chOff x="1641891" y="1639897"/>
            <a:chExt cx="5830915" cy="4850900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1850035" y="2242324"/>
              <a:ext cx="5392722" cy="4248473"/>
              <a:chOff x="1936337" y="2037872"/>
              <a:chExt cx="5392722" cy="4248473"/>
            </a:xfrm>
          </p:grpSpPr>
          <p:sp>
            <p:nvSpPr>
              <p:cNvPr id="11" name="Šestiúhelník 10">
                <a:hlinkClick r:id="rId2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6" name="Šestiúhelník 15">
                <a:hlinkClick r:id="rId4" action="ppaction://hlinksldjump"/>
              </p:cNvPr>
              <p:cNvSpPr/>
              <p:nvPr/>
            </p:nvSpPr>
            <p:spPr>
              <a:xfrm rot="5400000">
                <a:off x="1936277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11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2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noProof="0" dirty="0" smtClean="0">
                <a:solidFill>
                  <a:srgbClr val="000000"/>
                </a:solidFill>
                <a:latin typeface="Verdana"/>
              </a:rPr>
              <a:t>4+7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8916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639897"/>
            <a:ext cx="5830915" cy="4850900"/>
            <a:chOff x="1641891" y="1639897"/>
            <a:chExt cx="5830915" cy="4850900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2382756" y="2242324"/>
              <a:ext cx="4860001" cy="4248473"/>
              <a:chOff x="2469058" y="2037872"/>
              <a:chExt cx="4860001" cy="4248473"/>
            </a:xfrm>
          </p:grpSpPr>
          <p:sp>
            <p:nvSpPr>
              <p:cNvPr id="11" name="Šestiúhelník 10">
                <a:hlinkClick r:id="rId2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9" name="Šestiúhelník 18">
                <a:hlinkClick r:id="rId4" action="ppaction://hlinksldjump"/>
              </p:cNvPr>
              <p:cNvSpPr/>
              <p:nvPr/>
            </p:nvSpPr>
            <p:spPr>
              <a:xfrm rot="5400000">
                <a:off x="4084926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Verdana"/>
              </a:rPr>
              <a:t>5+8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08933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639897"/>
            <a:ext cx="5830915" cy="4850900"/>
            <a:chOff x="1641891" y="1639897"/>
            <a:chExt cx="5830915" cy="4850900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2382756" y="2242324"/>
              <a:ext cx="4860001" cy="4248473"/>
              <a:chOff x="2469058" y="2037872"/>
              <a:chExt cx="4860001" cy="4248473"/>
            </a:xfrm>
          </p:grpSpPr>
          <p:sp>
            <p:nvSpPr>
              <p:cNvPr id="11" name="Šestiúhelník 10">
                <a:hlinkClick r:id="rId4" action="ppaction://hlinksldjump"/>
              </p:cNvPr>
              <p:cNvSpPr/>
              <p:nvPr/>
            </p:nvSpPr>
            <p:spPr>
              <a:xfrm rot="5400000">
                <a:off x="6248999" y="4414197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15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2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993600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Verdana"/>
              </a:rPr>
              <a:t>3+8+4</a:t>
            </a:r>
            <a:endParaRPr lang="cs-CZ" sz="2400" kern="0" noProof="0" dirty="0" smtClean="0">
              <a:solidFill>
                <a:srgbClr val="000000"/>
              </a:solidFill>
              <a:latin typeface="Verdana"/>
            </a:endParaRPr>
          </a:p>
        </p:txBody>
      </p:sp>
    </p:spTree>
    <p:extLst>
      <p:ext uri="{BB962C8B-B14F-4D97-AF65-F5344CB8AC3E}">
        <p14:creationId xmlns:p14="http://schemas.microsoft.com/office/powerpoint/2010/main" val="4203159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639897"/>
            <a:ext cx="5830915" cy="4850900"/>
            <a:chOff x="1641891" y="1639897"/>
            <a:chExt cx="5830915" cy="4850900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2382756" y="2242324"/>
              <a:ext cx="3240000" cy="4248473"/>
              <a:chOff x="2469058" y="2037872"/>
              <a:chExt cx="3240000" cy="4248473"/>
            </a:xfrm>
          </p:grpSpPr>
          <p:sp>
            <p:nvSpPr>
              <p:cNvPr id="14" name="Šestiúhelník 13">
                <a:hlinkClick r:id="rId2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7" name="Šestiúhelník 16">
                <a:hlinkClick r:id="rId4" action="ppaction://hlinksldjump"/>
              </p:cNvPr>
              <p:cNvSpPr/>
              <p:nvPr/>
            </p:nvSpPr>
            <p:spPr>
              <a:xfrm rot="5400000">
                <a:off x="3544926" y="2037933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2</a:t>
                </a:r>
                <a:endParaRPr kumimoji="0" lang="cs-CZ" sz="2800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Verdana"/>
              </a:rPr>
              <a:t>11-9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234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639897"/>
            <a:ext cx="5830915" cy="4850900"/>
            <a:chOff x="1641891" y="1639897"/>
            <a:chExt cx="5830915" cy="4850900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2382756" y="2242324"/>
              <a:ext cx="3240000" cy="4248473"/>
              <a:chOff x="2469058" y="2037872"/>
              <a:chExt cx="3240000" cy="4248473"/>
            </a:xfrm>
          </p:grpSpPr>
          <p:sp>
            <p:nvSpPr>
              <p:cNvPr id="14" name="Šestiúhelník 13">
                <a:hlinkClick r:id="rId4" action="ppaction://hlinksldjump"/>
              </p:cNvPr>
              <p:cNvSpPr/>
              <p:nvPr/>
            </p:nvSpPr>
            <p:spPr>
              <a:xfrm rot="5400000">
                <a:off x="3578181" y="3622109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8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2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noProof="0" dirty="0" smtClean="0">
                <a:solidFill>
                  <a:srgbClr val="000000"/>
                </a:solidFill>
                <a:latin typeface="Verdana"/>
              </a:rPr>
              <a:t>13-5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75174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639897"/>
            <a:ext cx="5830915" cy="4850900"/>
            <a:chOff x="1641891" y="1639897"/>
            <a:chExt cx="5830915" cy="4850900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2382756" y="2242324"/>
              <a:ext cx="3240000" cy="4248473"/>
              <a:chOff x="2469058" y="2037872"/>
              <a:chExt cx="3240000" cy="4248473"/>
            </a:xfrm>
          </p:grpSpPr>
          <p:sp>
            <p:nvSpPr>
              <p:cNvPr id="18" name="Šestiúhelník 17">
                <a:hlinkClick r:id="rId2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8" name="Šestiúhelník 27">
                <a:hlinkClick r:id="rId4" action="ppaction://hlinksldjump"/>
              </p:cNvPr>
              <p:cNvSpPr/>
              <p:nvPr/>
            </p:nvSpPr>
            <p:spPr>
              <a:xfrm rot="5400000">
                <a:off x="2468998" y="5206285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17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Verdana"/>
              </a:rPr>
              <a:t>9+8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29285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639897"/>
            <a:ext cx="5830915" cy="4562030"/>
            <a:chOff x="1641891" y="1639897"/>
            <a:chExt cx="5830915" cy="4562030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grpSp>
          <p:nvGrpSpPr>
            <p:cNvPr id="8" name="Skupina 7"/>
            <p:cNvGrpSpPr/>
            <p:nvPr/>
          </p:nvGrpSpPr>
          <p:grpSpPr>
            <a:xfrm>
              <a:off x="4538684" y="2242324"/>
              <a:ext cx="1084072" cy="2664296"/>
              <a:chOff x="4624986" y="2037872"/>
              <a:chExt cx="1084072" cy="2664296"/>
            </a:xfrm>
          </p:grpSpPr>
          <p:sp>
            <p:nvSpPr>
              <p:cNvPr id="18" name="Šestiúhelník 17">
                <a:hlinkClick r:id="rId4" action="ppaction://hlinksldjump"/>
              </p:cNvPr>
              <p:cNvSpPr/>
              <p:nvPr/>
            </p:nvSpPr>
            <p:spPr>
              <a:xfrm rot="5400000">
                <a:off x="4624926" y="3622108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9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  <p:sp>
            <p:nvSpPr>
              <p:cNvPr id="24" name="Šestiúhelník 23">
                <a:hlinkClick r:id="rId2" action="ppaction://hlinksldjump"/>
              </p:cNvPr>
              <p:cNvSpPr/>
              <p:nvPr/>
            </p:nvSpPr>
            <p:spPr>
              <a:xfrm rot="5400000">
                <a:off x="4628998" y="2037932"/>
                <a:ext cx="1080120" cy="1080000"/>
              </a:xfrm>
              <a:prstGeom prst="hexagon">
                <a:avLst/>
              </a:prstGeom>
              <a:ln/>
            </p:spPr>
            <p:style>
              <a:lnRef idx="1">
                <a:schemeClr val="accent1"/>
              </a:lnRef>
              <a:fillRef idx="2">
                <a:schemeClr val="accent1"/>
              </a:fillRef>
              <a:effectRef idx="1">
                <a:schemeClr val="accent1"/>
              </a:effectRef>
              <a:fontRef idx="minor">
                <a:schemeClr val="dk1"/>
              </a:fontRef>
            </p:style>
            <p:txBody>
              <a:bodyPr vert="vert270" rtlCol="0" anchor="ctr"/>
              <a:lstStyle/>
              <a:p>
                <a:pPr marL="0" marR="0" lvl="0" indent="0" algn="ctr" defTabSz="91440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kumimoji="0" lang="cs-CZ" sz="2800" b="1" i="0" u="none" strike="noStrike" kern="0" cap="none" spc="0" normalizeH="0" baseline="0" noProof="0" dirty="0" smtClean="0">
                    <a:ln>
                      <a:noFill/>
                    </a:ln>
                    <a:solidFill>
                      <a:srgbClr val="5DA577">
                        <a:lumMod val="50000"/>
                      </a:srgbClr>
                    </a:solidFill>
                    <a:effectLst/>
                    <a:uLnTx/>
                    <a:uFillTx/>
                    <a:latin typeface="Verdana"/>
                    <a:ea typeface="+mn-ea"/>
                    <a:cs typeface="+mn-cs"/>
                  </a:rPr>
                  <a:t>3</a:t>
                </a:r>
                <a:endParaRPr kumimoji="0" lang="cs-CZ" sz="2800" b="1" i="0" u="none" strike="noStrike" kern="0" cap="none" spc="0" normalizeH="0" baseline="0" noProof="0" dirty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endParaRPr>
              </a:p>
            </p:txBody>
          </p:sp>
        </p:grp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noProof="0" dirty="0" smtClean="0">
                <a:solidFill>
                  <a:srgbClr val="000000"/>
                </a:solidFill>
                <a:latin typeface="Verdana"/>
              </a:rPr>
              <a:t>18-9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66556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1641891" y="1639897"/>
            <a:ext cx="5830915" cy="4562030"/>
            <a:chOff x="1641891" y="1639897"/>
            <a:chExt cx="5830915" cy="4562030"/>
          </a:xfrm>
        </p:grpSpPr>
        <p:sp>
          <p:nvSpPr>
            <p:cNvPr id="2" name="Rovnoramenný trojúhelník 1">
              <a:hlinkClick r:id="rId2" action="ppaction://hlinksldjump"/>
            </p:cNvPr>
            <p:cNvSpPr/>
            <p:nvPr/>
          </p:nvSpPr>
          <p:spPr>
            <a:xfrm>
              <a:off x="1641891" y="1639897"/>
              <a:ext cx="5830915" cy="4562030"/>
            </a:xfrm>
            <a:prstGeom prst="triangle">
              <a:avLst/>
            </a:prstGeom>
            <a:blipFill dpi="0" rotWithShape="1"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a:blipFill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1800" b="0" i="0" u="none" strike="noStrike" kern="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  <p:sp>
          <p:nvSpPr>
            <p:cNvPr id="24" name="Šestiúhelník 23">
              <a:hlinkClick r:id="rId4" action="ppaction://hlinksldjump"/>
            </p:cNvPr>
            <p:cNvSpPr/>
            <p:nvPr/>
          </p:nvSpPr>
          <p:spPr>
            <a:xfrm rot="5400000">
              <a:off x="4542696" y="2242384"/>
              <a:ext cx="1080120" cy="1080000"/>
            </a:xfrm>
            <a:prstGeom prst="hexagon">
              <a:avLst/>
            </a:prstGeom>
            <a:ln/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vert="vert27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800" b="1" i="0" u="none" strike="noStrike" kern="0" cap="none" spc="0" normalizeH="0" baseline="0" noProof="0" dirty="0" smtClean="0">
                  <a:ln>
                    <a:noFill/>
                  </a:ln>
                  <a:solidFill>
                    <a:srgbClr val="5DA577">
                      <a:lumMod val="50000"/>
                    </a:srgbClr>
                  </a:solidFill>
                  <a:effectLst/>
                  <a:uLnTx/>
                  <a:uFillTx/>
                  <a:latin typeface="Verdana"/>
                  <a:ea typeface="+mn-ea"/>
                  <a:cs typeface="+mn-cs"/>
                </a:rPr>
                <a:t>3</a:t>
              </a:r>
              <a:endParaRPr kumimoji="0" lang="cs-CZ" sz="2800" b="1" i="0" u="none" strike="noStrike" kern="0" cap="none" spc="0" normalizeH="0" baseline="0" noProof="0" dirty="0">
                <a:ln>
                  <a:noFill/>
                </a:ln>
                <a:solidFill>
                  <a:srgbClr val="5DA577">
                    <a:lumMod val="50000"/>
                  </a:srgbClr>
                </a:solidFill>
                <a:effectLst/>
                <a:uLnTx/>
                <a:uFillTx/>
                <a:latin typeface="Verdana"/>
                <a:ea typeface="+mn-ea"/>
                <a:cs typeface="+mn-cs"/>
              </a:endParaRPr>
            </a:p>
          </p:txBody>
        </p:sp>
      </p:grp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dirty="0" smtClean="0">
                <a:solidFill>
                  <a:srgbClr val="000000"/>
                </a:solidFill>
                <a:latin typeface="Verdana"/>
              </a:rPr>
              <a:t>11-8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86669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1641891" y="1639897"/>
            <a:ext cx="5830915" cy="4562030"/>
          </a:xfrm>
          <a:prstGeom prst="triangle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800" b="0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  <p:pic>
        <p:nvPicPr>
          <p:cNvPr id="33" name="Picture 11" descr="C:\Users\Lenka\AppData\Local\Microsoft\Windows\Temporary Internet Files\Content.IE5\2LG0W8VX\MC900441880[1].wmf"/>
          <p:cNvPicPr>
            <a:picLocks noChangeAspect="1" noChangeArrowheads="1"/>
          </p:cNvPicPr>
          <p:nvPr/>
        </p:nvPicPr>
        <p:blipFill>
          <a:blip r:embed="rId4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377173"/>
            <a:ext cx="1820956" cy="26895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Oválný popisek 34"/>
          <p:cNvSpPr/>
          <p:nvPr/>
        </p:nvSpPr>
        <p:spPr>
          <a:xfrm>
            <a:off x="5818760" y="476671"/>
            <a:ext cx="1767993" cy="942395"/>
          </a:xfrm>
          <a:prstGeom prst="wedgeEllipseCallout">
            <a:avLst>
              <a:gd name="adj1" fmla="val 22677"/>
              <a:gd name="adj2" fmla="val 66252"/>
            </a:avLst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kern="0" noProof="0" dirty="0" smtClean="0">
                <a:solidFill>
                  <a:srgbClr val="000000"/>
                </a:solidFill>
                <a:latin typeface="Verdana"/>
              </a:rPr>
              <a:t>Hurá!</a:t>
            </a:r>
            <a:endParaRPr kumimoji="0" lang="cs-CZ" sz="2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Verdana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99711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marL="0" indent="0">
              <a:buNone/>
            </a:pPr>
            <a:r>
              <a:rPr lang="cs-CZ" dirty="0" smtClean="0"/>
              <a:t>Otevřená galerie </a:t>
            </a:r>
            <a:r>
              <a:rPr lang="cs-CZ" dirty="0" smtClean="0"/>
              <a:t>Microsoft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1130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135</TotalTime>
  <Words>393</Words>
  <Application>Microsoft Office PowerPoint</Application>
  <PresentationFormat>Předvádění na obrazovce (4:3)</PresentationFormat>
  <Paragraphs>300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Summer</vt:lpstr>
      <vt:lpstr>NÁZEV ŠKOLY:  ZŠ Karla Klíče Hostinné AUTOR: Mgr. Lenka Stará NÁZEV: VY_32_INOVACE_13_A_18_SČÍTÁNÍ_A_ODČÍTÁNÍ_S_PŘECHODEM_DESÍTKY_2 TÉMA: SČÍTÁNÍ A ODČÍTÁNÍ SPŘECHODEM DESÍTKY2 ČÍSLO PROJEKTU: CZ.1.07/1.4.00/21.2131</vt:lpstr>
      <vt:lpstr>Prezentace aplikace PowerPoint</vt:lpstr>
      <vt:lpstr>Mgr. Lenka Stará datum28.10.2012 Určeno pro 2. ročník Prezentace obsahuje animace.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Martin a Lída</cp:lastModifiedBy>
  <cp:revision>24</cp:revision>
  <dcterms:created xsi:type="dcterms:W3CDTF">2012-07-08T13:52:43Z</dcterms:created>
  <dcterms:modified xsi:type="dcterms:W3CDTF">2012-11-05T15:33:33Z</dcterms:modified>
</cp:coreProperties>
</file>