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6" r:id="rId4"/>
    <p:sldId id="257" r:id="rId5"/>
    <p:sldId id="258" r:id="rId6"/>
    <p:sldId id="259" r:id="rId7"/>
    <p:sldId id="263" r:id="rId8"/>
    <p:sldId id="265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5E8A-AFCE-42BB-AF63-B242DE3B7B69}" type="datetimeFigureOut">
              <a:rPr lang="cs-CZ" smtClean="0"/>
              <a:pPr/>
              <a:t>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C064F-D6A5-4061-BB86-1CAB09AFE7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5E8A-AFCE-42BB-AF63-B242DE3B7B69}" type="datetimeFigureOut">
              <a:rPr lang="cs-CZ" smtClean="0"/>
              <a:pPr/>
              <a:t>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C064F-D6A5-4061-BB86-1CAB09AFE7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5E8A-AFCE-42BB-AF63-B242DE3B7B69}" type="datetimeFigureOut">
              <a:rPr lang="cs-CZ" smtClean="0"/>
              <a:pPr/>
              <a:t>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C064F-D6A5-4061-BB86-1CAB09AFE7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5E8A-AFCE-42BB-AF63-B242DE3B7B69}" type="datetimeFigureOut">
              <a:rPr lang="cs-CZ" smtClean="0"/>
              <a:pPr/>
              <a:t>7.5.2012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C064F-D6A5-4061-BB86-1CAB09AFE7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5E8A-AFCE-42BB-AF63-B242DE3B7B69}" type="datetimeFigureOut">
              <a:rPr lang="cs-CZ" smtClean="0"/>
              <a:pPr/>
              <a:t>7.5.2012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C064F-D6A5-4061-BB86-1CAB09AFE7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5E8A-AFCE-42BB-AF63-B242DE3B7B69}" type="datetimeFigureOut">
              <a:rPr lang="cs-CZ" smtClean="0"/>
              <a:pPr/>
              <a:t>7.5.2012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C064F-D6A5-4061-BB86-1CAB09AFE7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5E8A-AFCE-42BB-AF63-B242DE3B7B69}" type="datetimeFigureOut">
              <a:rPr lang="cs-CZ" smtClean="0"/>
              <a:pPr/>
              <a:t>7.5.2012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C064F-D6A5-4061-BB86-1CAB09AFE7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5E8A-AFCE-42BB-AF63-B242DE3B7B69}" type="datetimeFigureOut">
              <a:rPr lang="cs-CZ" smtClean="0"/>
              <a:pPr/>
              <a:t>7.5.2012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C064F-D6A5-4061-BB86-1CAB09AFE7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5E8A-AFCE-42BB-AF63-B242DE3B7B69}" type="datetimeFigureOut">
              <a:rPr lang="cs-CZ" smtClean="0"/>
              <a:pPr/>
              <a:t>7.5.2012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C064F-D6A5-4061-BB86-1CAB09AFE7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5E8A-AFCE-42BB-AF63-B242DE3B7B69}" type="datetimeFigureOut">
              <a:rPr lang="cs-CZ" smtClean="0"/>
              <a:pPr/>
              <a:t>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C064F-D6A5-4061-BB86-1CAB09AFE7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5E8A-AFCE-42BB-AF63-B242DE3B7B69}" type="datetimeFigureOut">
              <a:rPr lang="cs-CZ" smtClean="0"/>
              <a:pPr/>
              <a:t>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C064F-D6A5-4061-BB86-1CAB09AFE7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75E8A-AFCE-42BB-AF63-B242DE3B7B69}" type="datetimeFigureOut">
              <a:rPr lang="cs-CZ" smtClean="0"/>
              <a:pPr/>
              <a:t>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C064F-D6A5-4061-BB86-1CAB09AFE7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3432259"/>
              </p:ext>
            </p:extLst>
          </p:nvPr>
        </p:nvGraphicFramePr>
        <p:xfrm>
          <a:off x="1331640" y="764700"/>
          <a:ext cx="6480720" cy="20882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80720"/>
              </a:tblGrid>
              <a:tr h="41764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NÁZEV ŠKOLY:       Základní škola J. E. Purkyně a ZUŠ Libochovice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64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AUTOR :                  Mgr. Jana Christenová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64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NÁZEV:                   </a:t>
                      </a:r>
                      <a:r>
                        <a:rPr lang="cs-CZ" sz="1800" dirty="0" smtClean="0">
                          <a:effectLst/>
                        </a:rPr>
                        <a:t>Vy_32_INOVACE_17_Čj</a:t>
                      </a:r>
                      <a:r>
                        <a:rPr lang="cs-CZ" sz="1800" dirty="0">
                          <a:effectLst/>
                        </a:rPr>
                        <a:t>_ </a:t>
                      </a:r>
                      <a:r>
                        <a:rPr lang="cs-CZ" sz="1800" dirty="0" smtClean="0">
                          <a:effectLst/>
                        </a:rPr>
                        <a:t>Rozbor</a:t>
                      </a:r>
                      <a:r>
                        <a:rPr lang="cs-CZ" sz="1800" baseline="0" dirty="0" smtClean="0">
                          <a:effectLst/>
                        </a:rPr>
                        <a:t> věty jednoduché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1764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209675" algn="l"/>
                          <a:tab pos="1362075" algn="l"/>
                        </a:tabLst>
                      </a:pPr>
                      <a:r>
                        <a:rPr lang="cs-CZ" sz="1800" dirty="0">
                          <a:effectLst/>
                        </a:rPr>
                        <a:t>TÉMA:  	   </a:t>
                      </a:r>
                      <a:r>
                        <a:rPr lang="cs-CZ" sz="1800" dirty="0" smtClean="0">
                          <a:effectLst/>
                        </a:rPr>
                        <a:t>      Rozbor věty jednoduché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764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ČÍSLO PROJEKTU:  CZ.1.07/1.4.00/21.2803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645024"/>
            <a:ext cx="5256584" cy="14047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4387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5546794"/>
              </p:ext>
            </p:extLst>
          </p:nvPr>
        </p:nvGraphicFramePr>
        <p:xfrm>
          <a:off x="467543" y="1700805"/>
          <a:ext cx="8219256" cy="35935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64297"/>
                <a:gridCol w="5554959"/>
              </a:tblGrid>
              <a:tr h="2825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Anotace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</a:rPr>
                        <a:t>žáci si procvičují učivo základních a rozvíjejících větných členů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2825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Autor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solidFill>
                            <a:schemeClr val="tx1"/>
                          </a:solidFill>
                          <a:effectLst/>
                        </a:rPr>
                        <a:t>Mgr. Jana Christenová</a:t>
                      </a:r>
                      <a:endParaRPr lang="cs-CZ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2825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Jazyk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chemeClr val="tx1"/>
                          </a:solidFill>
                          <a:effectLst/>
                        </a:rPr>
                        <a:t>čeština</a:t>
                      </a:r>
                      <a:endParaRPr lang="cs-CZ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2825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Očekávaný výstup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solidFill>
                            <a:schemeClr val="tx1"/>
                          </a:solidFill>
                          <a:effectLst/>
                        </a:rPr>
                        <a:t>rozlišuje významové vztahy gramatických jednotek ve větě </a:t>
                      </a:r>
                      <a:endParaRPr lang="cs-CZ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2825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Speciální vzdělávací potřeby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chemeClr val="tx1"/>
                          </a:solidFill>
                          <a:effectLst/>
                        </a:rPr>
                        <a:t>- žádné -</a:t>
                      </a:r>
                      <a:endParaRPr lang="cs-CZ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2825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Zpětná vazba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solidFill>
                            <a:schemeClr val="tx1"/>
                          </a:solidFill>
                          <a:effectLst/>
                        </a:rPr>
                        <a:t>správné řešení, rozbor hodnocení</a:t>
                      </a:r>
                      <a:endParaRPr lang="cs-CZ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2825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Druh učebního materiálu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solidFill>
                            <a:schemeClr val="tx1"/>
                          </a:solidFill>
                          <a:effectLst/>
                        </a:rPr>
                        <a:t>prezentace</a:t>
                      </a:r>
                      <a:endParaRPr lang="cs-CZ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2825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Druh interaktivity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chemeClr val="tx1"/>
                          </a:solidFill>
                          <a:effectLst/>
                        </a:rPr>
                        <a:t>aktivita</a:t>
                      </a:r>
                      <a:endParaRPr lang="cs-CZ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2825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Cílová skupina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chemeClr val="tx1"/>
                          </a:solidFill>
                          <a:effectLst/>
                        </a:rPr>
                        <a:t>žák</a:t>
                      </a:r>
                      <a:endParaRPr lang="cs-CZ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2825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Stupeň a typ vzdělávání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chemeClr val="tx1"/>
                          </a:solidFill>
                          <a:effectLst/>
                        </a:rPr>
                        <a:t>základní vzdělávání – druhý stupeň</a:t>
                      </a:r>
                      <a:endParaRPr lang="cs-CZ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2825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Typická věková skupina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chemeClr val="tx1"/>
                          </a:solidFill>
                          <a:effectLst/>
                        </a:rPr>
                        <a:t>12 – 14 let</a:t>
                      </a:r>
                      <a:endParaRPr lang="cs-CZ" sz="1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28256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Materiál vyhovuje výuce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7784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achr\Local Settings\Temporary Internet Files\Content.IE5\F3G7XXXP\MC9001963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2766" y="1988840"/>
            <a:ext cx="4566032" cy="4526908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96752"/>
            <a:ext cx="7772400" cy="1470025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C00000"/>
                </a:solidFill>
              </a:rPr>
              <a:t>Rozbor věty jednoduché</a:t>
            </a:r>
            <a:endParaRPr lang="cs-CZ" sz="60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2852936"/>
            <a:ext cx="5040560" cy="694928"/>
          </a:xfrm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Grafické znázornění</a:t>
            </a:r>
            <a:endParaRPr lang="cs-CZ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Jachr\Local Settings\Temporary Internet Files\Content.IE5\WWUN22F6\MC90028744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3990254"/>
            <a:ext cx="2376264" cy="2867746"/>
          </a:xfrm>
          <a:prstGeom prst="rect">
            <a:avLst/>
          </a:prstGeom>
          <a:noFill/>
        </p:spPr>
      </p:pic>
      <p:sp>
        <p:nvSpPr>
          <p:cNvPr id="2" name="Zaoblený obdélník 1"/>
          <p:cNvSpPr/>
          <p:nvPr/>
        </p:nvSpPr>
        <p:spPr>
          <a:xfrm>
            <a:off x="1619672" y="1412776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dědeček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4716016" y="1484784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opravil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683568" y="3501008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Náš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6300192" y="3356992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plot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156176" y="5229200"/>
            <a:ext cx="216024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u zahrady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476672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Náš dědeček opravil plot u zahrady.</a:t>
            </a:r>
            <a:endParaRPr lang="cs-CZ" sz="4000" dirty="0"/>
          </a:p>
        </p:txBody>
      </p:sp>
      <p:sp>
        <p:nvSpPr>
          <p:cNvPr id="8" name="Je rovno 7"/>
          <p:cNvSpPr/>
          <p:nvPr/>
        </p:nvSpPr>
        <p:spPr>
          <a:xfrm>
            <a:off x="3275856" y="1484784"/>
            <a:ext cx="1440160" cy="9144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3568" y="1268760"/>
            <a:ext cx="100811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 Po</a:t>
            </a:r>
          </a:p>
          <a:p>
            <a:r>
              <a:rPr lang="cs-CZ" b="1" dirty="0" smtClean="0"/>
              <a:t>Kdo, co?</a:t>
            </a:r>
            <a:endParaRPr lang="cs-CZ" b="1" dirty="0"/>
          </a:p>
        </p:txBody>
      </p:sp>
      <p:sp>
        <p:nvSpPr>
          <p:cNvPr id="10" name="Obdélník 9"/>
          <p:cNvSpPr/>
          <p:nvPr/>
        </p:nvSpPr>
        <p:spPr>
          <a:xfrm>
            <a:off x="6660232" y="1412776"/>
            <a:ext cx="12961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noProof="1" smtClean="0">
                <a:solidFill>
                  <a:srgbClr val="C00000"/>
                </a:solidFill>
              </a:rPr>
              <a:t>Př</a:t>
            </a:r>
          </a:p>
          <a:p>
            <a:r>
              <a:rPr lang="cs-CZ" b="1" dirty="0" smtClean="0"/>
              <a:t>Co dělá podmět?</a:t>
            </a:r>
          </a:p>
        </p:txBody>
      </p:sp>
      <p:sp>
        <p:nvSpPr>
          <p:cNvPr id="11" name="Šipka nahoru 10"/>
          <p:cNvSpPr/>
          <p:nvPr/>
        </p:nvSpPr>
        <p:spPr>
          <a:xfrm rot="1640270">
            <a:off x="1624840" y="2364120"/>
            <a:ext cx="652865" cy="112208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Šipka nahoru 13"/>
          <p:cNvSpPr/>
          <p:nvPr/>
        </p:nvSpPr>
        <p:spPr>
          <a:xfrm rot="18892339">
            <a:off x="6097609" y="2270991"/>
            <a:ext cx="652865" cy="112208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Šipka nahoru 14"/>
          <p:cNvSpPr/>
          <p:nvPr/>
        </p:nvSpPr>
        <p:spPr>
          <a:xfrm rot="19211223">
            <a:off x="6953432" y="4164321"/>
            <a:ext cx="652865" cy="112208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499992" y="3573016"/>
            <a:ext cx="165618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noProof="1" smtClean="0">
                <a:solidFill>
                  <a:srgbClr val="FF0000"/>
                </a:solidFill>
              </a:rPr>
              <a:t>Pt </a:t>
            </a:r>
            <a:r>
              <a:rPr lang="cs-CZ" sz="2800" b="1" dirty="0" smtClean="0">
                <a:solidFill>
                  <a:srgbClr val="FF0000"/>
                </a:solidFill>
              </a:rPr>
              <a:t>(4. p.)</a:t>
            </a:r>
          </a:p>
          <a:p>
            <a:r>
              <a:rPr lang="cs-CZ" b="1" dirty="0" smtClean="0"/>
              <a:t>Co opravil?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004048" y="4941168"/>
            <a:ext cx="136815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noProof="1" smtClean="0">
                <a:solidFill>
                  <a:srgbClr val="FF0000"/>
                </a:solidFill>
              </a:rPr>
              <a:t>Pkn</a:t>
            </a:r>
          </a:p>
          <a:p>
            <a:r>
              <a:rPr lang="cs-CZ" b="1" noProof="1" smtClean="0"/>
              <a:t>Jaký plot?</a:t>
            </a:r>
            <a:endParaRPr lang="cs-CZ" b="1" noProof="1"/>
          </a:p>
        </p:txBody>
      </p:sp>
      <p:sp>
        <p:nvSpPr>
          <p:cNvPr id="18" name="Obdélník 17"/>
          <p:cNvSpPr/>
          <p:nvPr/>
        </p:nvSpPr>
        <p:spPr>
          <a:xfrm>
            <a:off x="827584" y="2924944"/>
            <a:ext cx="6882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Pks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2123728" y="3068960"/>
            <a:ext cx="15552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Jaký dědeček?</a:t>
            </a:r>
            <a:endParaRPr lang="cs-CZ" b="1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Jachr\Local Settings\Temporary Internet Files\Content.IE5\WWUN22F6\MC9002313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340768"/>
            <a:ext cx="2736304" cy="2814484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683568" y="476672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Chlapci se vrátili z výletu pozdě.</a:t>
            </a:r>
          </a:p>
          <a:p>
            <a:r>
              <a:rPr lang="cs-CZ" sz="3200" b="1" dirty="0" smtClean="0"/>
              <a:t>Urči větné členy:</a:t>
            </a:r>
            <a:endParaRPr lang="cs-CZ" sz="3200" b="1" dirty="0"/>
          </a:p>
        </p:txBody>
      </p:sp>
      <p:sp>
        <p:nvSpPr>
          <p:cNvPr id="4" name="Zaoblený obdélník 3"/>
          <p:cNvSpPr/>
          <p:nvPr/>
        </p:nvSpPr>
        <p:spPr>
          <a:xfrm>
            <a:off x="179512" y="2348880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Chlapci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771800" y="2348880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se vrátili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707904" y="4365104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z výletu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516216" y="4293096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pozdě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Je rovno 7"/>
          <p:cNvSpPr/>
          <p:nvPr/>
        </p:nvSpPr>
        <p:spPr>
          <a:xfrm>
            <a:off x="1835696" y="2276872"/>
            <a:ext cx="1008112" cy="9144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Šipka nahoru 8"/>
          <p:cNvSpPr/>
          <p:nvPr/>
        </p:nvSpPr>
        <p:spPr>
          <a:xfrm rot="19511631">
            <a:off x="4113760" y="3226920"/>
            <a:ext cx="652865" cy="112208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Šipka nahoru 9"/>
          <p:cNvSpPr/>
          <p:nvPr/>
        </p:nvSpPr>
        <p:spPr>
          <a:xfrm rot="17774725">
            <a:off x="5353904" y="2312640"/>
            <a:ext cx="652865" cy="2470709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074" name="Picture 2" descr="C:\Documents and Settings\Jachr\Local Settings\Temporary Internet Files\Content.IE5\F3G7XXXP\MC90023143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05064"/>
            <a:ext cx="2808312" cy="270801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259632" y="1844824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4427984" y="1916832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131840" y="4005064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51520" y="3933056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300192" y="4005064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Je rovno 6"/>
          <p:cNvSpPr/>
          <p:nvPr/>
        </p:nvSpPr>
        <p:spPr>
          <a:xfrm>
            <a:off x="2987824" y="1844824"/>
            <a:ext cx="1440160" cy="9144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Šipka nahoru 7"/>
          <p:cNvSpPr/>
          <p:nvPr/>
        </p:nvSpPr>
        <p:spPr>
          <a:xfrm rot="2404642">
            <a:off x="824108" y="2715330"/>
            <a:ext cx="652865" cy="112208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Šipka nahoru 8"/>
          <p:cNvSpPr/>
          <p:nvPr/>
        </p:nvSpPr>
        <p:spPr>
          <a:xfrm rot="2507040">
            <a:off x="4430764" y="2855745"/>
            <a:ext cx="652865" cy="112208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Šipka nahoru 9"/>
          <p:cNvSpPr/>
          <p:nvPr/>
        </p:nvSpPr>
        <p:spPr>
          <a:xfrm rot="18126816">
            <a:off x="5857307" y="2641658"/>
            <a:ext cx="652865" cy="148278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907704" y="1340768"/>
            <a:ext cx="6172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Po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5004048" y="1412776"/>
            <a:ext cx="5485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Př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1115616" y="3356992"/>
            <a:ext cx="7599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Pks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3131840" y="3356992"/>
            <a:ext cx="7938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Puč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7092280" y="3429000"/>
            <a:ext cx="9557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Pum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755576" y="404664"/>
            <a:ext cx="788049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/>
              <a:t>Utvoř větu s touto grafickou stavbou:</a:t>
            </a:r>
            <a:endParaRPr lang="cs-CZ" sz="4000" dirty="0"/>
          </a:p>
        </p:txBody>
      </p:sp>
      <p:grpSp>
        <p:nvGrpSpPr>
          <p:cNvPr id="12" name="Group 4"/>
          <p:cNvGrpSpPr>
            <a:grpSpLocks noChangeAspect="1"/>
          </p:cNvGrpSpPr>
          <p:nvPr/>
        </p:nvGrpSpPr>
        <p:grpSpPr bwMode="auto">
          <a:xfrm>
            <a:off x="6859588" y="1201738"/>
            <a:ext cx="1920875" cy="1847850"/>
            <a:chOff x="4377" y="709"/>
            <a:chExt cx="1210" cy="1164"/>
          </a:xfrm>
        </p:grpSpPr>
        <p:sp>
          <p:nvSpPr>
            <p:cNvPr id="13" name="AutoShape 3"/>
            <p:cNvSpPr>
              <a:spLocks noChangeAspect="1" noChangeArrowheads="1" noTextEdit="1"/>
            </p:cNvSpPr>
            <p:nvPr/>
          </p:nvSpPr>
          <p:spPr bwMode="auto">
            <a:xfrm>
              <a:off x="4377" y="709"/>
              <a:ext cx="1210" cy="1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19" name="Freeform 5"/>
            <p:cNvSpPr>
              <a:spLocks/>
            </p:cNvSpPr>
            <p:nvPr/>
          </p:nvSpPr>
          <p:spPr bwMode="auto">
            <a:xfrm>
              <a:off x="5531" y="1065"/>
              <a:ext cx="44" cy="44"/>
            </a:xfrm>
            <a:custGeom>
              <a:avLst/>
              <a:gdLst>
                <a:gd name="T0" fmla="*/ 34 w 44"/>
                <a:gd name="T1" fmla="*/ 40 h 44"/>
                <a:gd name="T2" fmla="*/ 34 w 44"/>
                <a:gd name="T3" fmla="*/ 40 h 44"/>
                <a:gd name="T4" fmla="*/ 26 w 44"/>
                <a:gd name="T5" fmla="*/ 44 h 44"/>
                <a:gd name="T6" fmla="*/ 18 w 44"/>
                <a:gd name="T7" fmla="*/ 44 h 44"/>
                <a:gd name="T8" fmla="*/ 10 w 44"/>
                <a:gd name="T9" fmla="*/ 40 h 44"/>
                <a:gd name="T10" fmla="*/ 4 w 44"/>
                <a:gd name="T11" fmla="*/ 34 h 44"/>
                <a:gd name="T12" fmla="*/ 4 w 44"/>
                <a:gd name="T13" fmla="*/ 34 h 44"/>
                <a:gd name="T14" fmla="*/ 0 w 44"/>
                <a:gd name="T15" fmla="*/ 26 h 44"/>
                <a:gd name="T16" fmla="*/ 0 w 44"/>
                <a:gd name="T17" fmla="*/ 18 h 44"/>
                <a:gd name="T18" fmla="*/ 4 w 44"/>
                <a:gd name="T19" fmla="*/ 10 h 44"/>
                <a:gd name="T20" fmla="*/ 10 w 44"/>
                <a:gd name="T21" fmla="*/ 2 h 44"/>
                <a:gd name="T22" fmla="*/ 10 w 44"/>
                <a:gd name="T23" fmla="*/ 2 h 44"/>
                <a:gd name="T24" fmla="*/ 18 w 44"/>
                <a:gd name="T25" fmla="*/ 0 h 44"/>
                <a:gd name="T26" fmla="*/ 26 w 44"/>
                <a:gd name="T27" fmla="*/ 0 h 44"/>
                <a:gd name="T28" fmla="*/ 34 w 44"/>
                <a:gd name="T29" fmla="*/ 4 h 44"/>
                <a:gd name="T30" fmla="*/ 42 w 44"/>
                <a:gd name="T31" fmla="*/ 10 h 44"/>
                <a:gd name="T32" fmla="*/ 42 w 44"/>
                <a:gd name="T33" fmla="*/ 10 h 44"/>
                <a:gd name="T34" fmla="*/ 44 w 44"/>
                <a:gd name="T35" fmla="*/ 18 h 44"/>
                <a:gd name="T36" fmla="*/ 44 w 44"/>
                <a:gd name="T37" fmla="*/ 26 h 44"/>
                <a:gd name="T38" fmla="*/ 40 w 44"/>
                <a:gd name="T39" fmla="*/ 34 h 44"/>
                <a:gd name="T40" fmla="*/ 34 w 44"/>
                <a:gd name="T41" fmla="*/ 40 h 44"/>
                <a:gd name="T42" fmla="*/ 34 w 44"/>
                <a:gd name="T43" fmla="*/ 4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" h="44">
                  <a:moveTo>
                    <a:pt x="34" y="40"/>
                  </a:moveTo>
                  <a:lnTo>
                    <a:pt x="34" y="40"/>
                  </a:lnTo>
                  <a:lnTo>
                    <a:pt x="26" y="44"/>
                  </a:lnTo>
                  <a:lnTo>
                    <a:pt x="18" y="44"/>
                  </a:lnTo>
                  <a:lnTo>
                    <a:pt x="10" y="40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0" y="26"/>
                  </a:lnTo>
                  <a:lnTo>
                    <a:pt x="0" y="18"/>
                  </a:lnTo>
                  <a:lnTo>
                    <a:pt x="4" y="1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8" y="0"/>
                  </a:lnTo>
                  <a:lnTo>
                    <a:pt x="26" y="0"/>
                  </a:lnTo>
                  <a:lnTo>
                    <a:pt x="34" y="4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4" y="18"/>
                  </a:lnTo>
                  <a:lnTo>
                    <a:pt x="44" y="26"/>
                  </a:lnTo>
                  <a:lnTo>
                    <a:pt x="40" y="34"/>
                  </a:lnTo>
                  <a:lnTo>
                    <a:pt x="34" y="40"/>
                  </a:lnTo>
                  <a:lnTo>
                    <a:pt x="34" y="40"/>
                  </a:lnTo>
                  <a:close/>
                </a:path>
              </a:pathLst>
            </a:custGeom>
            <a:solidFill>
              <a:srgbClr val="D0D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20" name="Freeform 6"/>
            <p:cNvSpPr>
              <a:spLocks/>
            </p:cNvSpPr>
            <p:nvPr/>
          </p:nvSpPr>
          <p:spPr bwMode="auto">
            <a:xfrm>
              <a:off x="5485" y="1101"/>
              <a:ext cx="32" cy="32"/>
            </a:xfrm>
            <a:custGeom>
              <a:avLst/>
              <a:gdLst>
                <a:gd name="T0" fmla="*/ 24 w 32"/>
                <a:gd name="T1" fmla="*/ 30 h 32"/>
                <a:gd name="T2" fmla="*/ 24 w 32"/>
                <a:gd name="T3" fmla="*/ 30 h 32"/>
                <a:gd name="T4" fmla="*/ 18 w 32"/>
                <a:gd name="T5" fmla="*/ 32 h 32"/>
                <a:gd name="T6" fmla="*/ 12 w 32"/>
                <a:gd name="T7" fmla="*/ 32 h 32"/>
                <a:gd name="T8" fmla="*/ 6 w 32"/>
                <a:gd name="T9" fmla="*/ 30 h 32"/>
                <a:gd name="T10" fmla="*/ 2 w 32"/>
                <a:gd name="T11" fmla="*/ 24 h 32"/>
                <a:gd name="T12" fmla="*/ 2 w 32"/>
                <a:gd name="T13" fmla="*/ 24 h 32"/>
                <a:gd name="T14" fmla="*/ 0 w 32"/>
                <a:gd name="T15" fmla="*/ 18 h 32"/>
                <a:gd name="T16" fmla="*/ 0 w 32"/>
                <a:gd name="T17" fmla="*/ 12 h 32"/>
                <a:gd name="T18" fmla="*/ 2 w 32"/>
                <a:gd name="T19" fmla="*/ 8 h 32"/>
                <a:gd name="T20" fmla="*/ 8 w 32"/>
                <a:gd name="T21" fmla="*/ 2 h 32"/>
                <a:gd name="T22" fmla="*/ 8 w 32"/>
                <a:gd name="T23" fmla="*/ 2 h 32"/>
                <a:gd name="T24" fmla="*/ 14 w 32"/>
                <a:gd name="T25" fmla="*/ 0 h 32"/>
                <a:gd name="T26" fmla="*/ 20 w 32"/>
                <a:gd name="T27" fmla="*/ 0 h 32"/>
                <a:gd name="T28" fmla="*/ 24 w 32"/>
                <a:gd name="T29" fmla="*/ 2 h 32"/>
                <a:gd name="T30" fmla="*/ 30 w 32"/>
                <a:gd name="T31" fmla="*/ 8 h 32"/>
                <a:gd name="T32" fmla="*/ 30 w 32"/>
                <a:gd name="T33" fmla="*/ 8 h 32"/>
                <a:gd name="T34" fmla="*/ 32 w 32"/>
                <a:gd name="T35" fmla="*/ 14 h 32"/>
                <a:gd name="T36" fmla="*/ 32 w 32"/>
                <a:gd name="T37" fmla="*/ 20 h 32"/>
                <a:gd name="T38" fmla="*/ 28 w 32"/>
                <a:gd name="T39" fmla="*/ 24 h 32"/>
                <a:gd name="T40" fmla="*/ 24 w 32"/>
                <a:gd name="T41" fmla="*/ 30 h 32"/>
                <a:gd name="T42" fmla="*/ 24 w 32"/>
                <a:gd name="T43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" h="32">
                  <a:moveTo>
                    <a:pt x="24" y="30"/>
                  </a:moveTo>
                  <a:lnTo>
                    <a:pt x="24" y="30"/>
                  </a:lnTo>
                  <a:lnTo>
                    <a:pt x="18" y="32"/>
                  </a:lnTo>
                  <a:lnTo>
                    <a:pt x="12" y="32"/>
                  </a:lnTo>
                  <a:lnTo>
                    <a:pt x="6" y="30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0" y="18"/>
                  </a:lnTo>
                  <a:lnTo>
                    <a:pt x="0" y="12"/>
                  </a:lnTo>
                  <a:lnTo>
                    <a:pt x="2" y="8"/>
                  </a:lnTo>
                  <a:lnTo>
                    <a:pt x="8" y="2"/>
                  </a:lnTo>
                  <a:lnTo>
                    <a:pt x="8" y="2"/>
                  </a:lnTo>
                  <a:lnTo>
                    <a:pt x="14" y="0"/>
                  </a:lnTo>
                  <a:lnTo>
                    <a:pt x="20" y="0"/>
                  </a:lnTo>
                  <a:lnTo>
                    <a:pt x="24" y="2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2" y="14"/>
                  </a:lnTo>
                  <a:lnTo>
                    <a:pt x="32" y="20"/>
                  </a:lnTo>
                  <a:lnTo>
                    <a:pt x="28" y="24"/>
                  </a:lnTo>
                  <a:lnTo>
                    <a:pt x="24" y="30"/>
                  </a:lnTo>
                  <a:lnTo>
                    <a:pt x="24" y="30"/>
                  </a:lnTo>
                  <a:close/>
                </a:path>
              </a:pathLst>
            </a:custGeom>
            <a:solidFill>
              <a:srgbClr val="D0D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5449" y="1133"/>
              <a:ext cx="18" cy="18"/>
            </a:xfrm>
            <a:custGeom>
              <a:avLst/>
              <a:gdLst>
                <a:gd name="T0" fmla="*/ 14 w 18"/>
                <a:gd name="T1" fmla="*/ 18 h 18"/>
                <a:gd name="T2" fmla="*/ 14 w 18"/>
                <a:gd name="T3" fmla="*/ 18 h 18"/>
                <a:gd name="T4" fmla="*/ 10 w 18"/>
                <a:gd name="T5" fmla="*/ 18 h 18"/>
                <a:gd name="T6" fmla="*/ 8 w 18"/>
                <a:gd name="T7" fmla="*/ 18 h 18"/>
                <a:gd name="T8" fmla="*/ 4 w 18"/>
                <a:gd name="T9" fmla="*/ 18 h 18"/>
                <a:gd name="T10" fmla="*/ 0 w 18"/>
                <a:gd name="T11" fmla="*/ 14 h 18"/>
                <a:gd name="T12" fmla="*/ 0 w 18"/>
                <a:gd name="T13" fmla="*/ 14 h 18"/>
                <a:gd name="T14" fmla="*/ 0 w 18"/>
                <a:gd name="T15" fmla="*/ 10 h 18"/>
                <a:gd name="T16" fmla="*/ 0 w 18"/>
                <a:gd name="T17" fmla="*/ 8 h 18"/>
                <a:gd name="T18" fmla="*/ 2 w 18"/>
                <a:gd name="T19" fmla="*/ 4 h 18"/>
                <a:gd name="T20" fmla="*/ 4 w 18"/>
                <a:gd name="T21" fmla="*/ 0 h 18"/>
                <a:gd name="T22" fmla="*/ 4 w 18"/>
                <a:gd name="T23" fmla="*/ 0 h 18"/>
                <a:gd name="T24" fmla="*/ 8 w 18"/>
                <a:gd name="T25" fmla="*/ 0 h 18"/>
                <a:gd name="T26" fmla="*/ 12 w 18"/>
                <a:gd name="T27" fmla="*/ 0 h 18"/>
                <a:gd name="T28" fmla="*/ 14 w 18"/>
                <a:gd name="T29" fmla="*/ 0 h 18"/>
                <a:gd name="T30" fmla="*/ 18 w 18"/>
                <a:gd name="T31" fmla="*/ 4 h 18"/>
                <a:gd name="T32" fmla="*/ 18 w 18"/>
                <a:gd name="T33" fmla="*/ 4 h 18"/>
                <a:gd name="T34" fmla="*/ 18 w 18"/>
                <a:gd name="T35" fmla="*/ 8 h 18"/>
                <a:gd name="T36" fmla="*/ 18 w 18"/>
                <a:gd name="T37" fmla="*/ 12 h 18"/>
                <a:gd name="T38" fmla="*/ 18 w 18"/>
                <a:gd name="T39" fmla="*/ 14 h 18"/>
                <a:gd name="T40" fmla="*/ 14 w 18"/>
                <a:gd name="T41" fmla="*/ 18 h 18"/>
                <a:gd name="T42" fmla="*/ 14 w 18"/>
                <a:gd name="T4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" h="18">
                  <a:moveTo>
                    <a:pt x="14" y="18"/>
                  </a:moveTo>
                  <a:lnTo>
                    <a:pt x="14" y="18"/>
                  </a:lnTo>
                  <a:lnTo>
                    <a:pt x="10" y="18"/>
                  </a:lnTo>
                  <a:lnTo>
                    <a:pt x="8" y="18"/>
                  </a:lnTo>
                  <a:lnTo>
                    <a:pt x="4" y="1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0"/>
                  </a:lnTo>
                  <a:lnTo>
                    <a:pt x="4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4" y="0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8" y="8"/>
                  </a:lnTo>
                  <a:lnTo>
                    <a:pt x="18" y="12"/>
                  </a:lnTo>
                  <a:lnTo>
                    <a:pt x="18" y="14"/>
                  </a:lnTo>
                  <a:lnTo>
                    <a:pt x="14" y="18"/>
                  </a:lnTo>
                  <a:lnTo>
                    <a:pt x="14" y="18"/>
                  </a:lnTo>
                  <a:close/>
                </a:path>
              </a:pathLst>
            </a:custGeom>
            <a:solidFill>
              <a:srgbClr val="D0D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5377" y="979"/>
              <a:ext cx="46" cy="46"/>
            </a:xfrm>
            <a:custGeom>
              <a:avLst/>
              <a:gdLst>
                <a:gd name="T0" fmla="*/ 46 w 46"/>
                <a:gd name="T1" fmla="*/ 24 h 46"/>
                <a:gd name="T2" fmla="*/ 46 w 46"/>
                <a:gd name="T3" fmla="*/ 24 h 46"/>
                <a:gd name="T4" fmla="*/ 44 w 46"/>
                <a:gd name="T5" fmla="*/ 32 h 46"/>
                <a:gd name="T6" fmla="*/ 40 w 46"/>
                <a:gd name="T7" fmla="*/ 40 h 46"/>
                <a:gd name="T8" fmla="*/ 32 w 46"/>
                <a:gd name="T9" fmla="*/ 44 h 46"/>
                <a:gd name="T10" fmla="*/ 24 w 46"/>
                <a:gd name="T11" fmla="*/ 46 h 46"/>
                <a:gd name="T12" fmla="*/ 24 w 46"/>
                <a:gd name="T13" fmla="*/ 46 h 46"/>
                <a:gd name="T14" fmla="*/ 14 w 46"/>
                <a:gd name="T15" fmla="*/ 44 h 46"/>
                <a:gd name="T16" fmla="*/ 8 w 46"/>
                <a:gd name="T17" fmla="*/ 40 h 46"/>
                <a:gd name="T18" fmla="*/ 2 w 46"/>
                <a:gd name="T19" fmla="*/ 32 h 46"/>
                <a:gd name="T20" fmla="*/ 0 w 46"/>
                <a:gd name="T21" fmla="*/ 24 h 46"/>
                <a:gd name="T22" fmla="*/ 0 w 46"/>
                <a:gd name="T23" fmla="*/ 24 h 46"/>
                <a:gd name="T24" fmla="*/ 2 w 46"/>
                <a:gd name="T25" fmla="*/ 14 h 46"/>
                <a:gd name="T26" fmla="*/ 8 w 46"/>
                <a:gd name="T27" fmla="*/ 8 h 46"/>
                <a:gd name="T28" fmla="*/ 16 w 46"/>
                <a:gd name="T29" fmla="*/ 2 h 46"/>
                <a:gd name="T30" fmla="*/ 24 w 46"/>
                <a:gd name="T31" fmla="*/ 0 h 46"/>
                <a:gd name="T32" fmla="*/ 24 w 46"/>
                <a:gd name="T33" fmla="*/ 0 h 46"/>
                <a:gd name="T34" fmla="*/ 32 w 46"/>
                <a:gd name="T35" fmla="*/ 2 h 46"/>
                <a:gd name="T36" fmla="*/ 40 w 46"/>
                <a:gd name="T37" fmla="*/ 8 h 46"/>
                <a:gd name="T38" fmla="*/ 44 w 46"/>
                <a:gd name="T39" fmla="*/ 14 h 46"/>
                <a:gd name="T40" fmla="*/ 46 w 46"/>
                <a:gd name="T41" fmla="*/ 24 h 46"/>
                <a:gd name="T42" fmla="*/ 46 w 46"/>
                <a:gd name="T43" fmla="*/ 2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6" h="46">
                  <a:moveTo>
                    <a:pt x="46" y="24"/>
                  </a:moveTo>
                  <a:lnTo>
                    <a:pt x="46" y="24"/>
                  </a:lnTo>
                  <a:lnTo>
                    <a:pt x="44" y="32"/>
                  </a:lnTo>
                  <a:lnTo>
                    <a:pt x="40" y="40"/>
                  </a:lnTo>
                  <a:lnTo>
                    <a:pt x="32" y="4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14" y="44"/>
                  </a:lnTo>
                  <a:lnTo>
                    <a:pt x="8" y="40"/>
                  </a:lnTo>
                  <a:lnTo>
                    <a:pt x="2" y="3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8"/>
                  </a:lnTo>
                  <a:lnTo>
                    <a:pt x="16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32" y="2"/>
                  </a:lnTo>
                  <a:lnTo>
                    <a:pt x="40" y="8"/>
                  </a:lnTo>
                  <a:lnTo>
                    <a:pt x="44" y="14"/>
                  </a:lnTo>
                  <a:lnTo>
                    <a:pt x="46" y="24"/>
                  </a:lnTo>
                  <a:lnTo>
                    <a:pt x="46" y="24"/>
                  </a:lnTo>
                  <a:close/>
                </a:path>
              </a:pathLst>
            </a:custGeom>
            <a:solidFill>
              <a:srgbClr val="D0D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23" name="Freeform 9"/>
            <p:cNvSpPr>
              <a:spLocks/>
            </p:cNvSpPr>
            <p:nvPr/>
          </p:nvSpPr>
          <p:spPr bwMode="auto">
            <a:xfrm>
              <a:off x="5381" y="1047"/>
              <a:ext cx="32" cy="32"/>
            </a:xfrm>
            <a:custGeom>
              <a:avLst/>
              <a:gdLst>
                <a:gd name="T0" fmla="*/ 32 w 32"/>
                <a:gd name="T1" fmla="*/ 16 h 32"/>
                <a:gd name="T2" fmla="*/ 32 w 32"/>
                <a:gd name="T3" fmla="*/ 16 h 32"/>
                <a:gd name="T4" fmla="*/ 30 w 32"/>
                <a:gd name="T5" fmla="*/ 22 h 32"/>
                <a:gd name="T6" fmla="*/ 26 w 32"/>
                <a:gd name="T7" fmla="*/ 28 h 32"/>
                <a:gd name="T8" fmla="*/ 22 w 32"/>
                <a:gd name="T9" fmla="*/ 30 h 32"/>
                <a:gd name="T10" fmla="*/ 16 w 32"/>
                <a:gd name="T11" fmla="*/ 32 h 32"/>
                <a:gd name="T12" fmla="*/ 16 w 32"/>
                <a:gd name="T13" fmla="*/ 32 h 32"/>
                <a:gd name="T14" fmla="*/ 10 w 32"/>
                <a:gd name="T15" fmla="*/ 30 h 32"/>
                <a:gd name="T16" fmla="*/ 4 w 32"/>
                <a:gd name="T17" fmla="*/ 26 h 32"/>
                <a:gd name="T18" fmla="*/ 0 w 32"/>
                <a:gd name="T19" fmla="*/ 22 h 32"/>
                <a:gd name="T20" fmla="*/ 0 w 32"/>
                <a:gd name="T21" fmla="*/ 16 h 32"/>
                <a:gd name="T22" fmla="*/ 0 w 32"/>
                <a:gd name="T23" fmla="*/ 16 h 32"/>
                <a:gd name="T24" fmla="*/ 2 w 32"/>
                <a:gd name="T25" fmla="*/ 10 h 32"/>
                <a:gd name="T26" fmla="*/ 4 w 32"/>
                <a:gd name="T27" fmla="*/ 4 h 32"/>
                <a:gd name="T28" fmla="*/ 10 w 32"/>
                <a:gd name="T29" fmla="*/ 0 h 32"/>
                <a:gd name="T30" fmla="*/ 16 w 32"/>
                <a:gd name="T31" fmla="*/ 0 h 32"/>
                <a:gd name="T32" fmla="*/ 16 w 32"/>
                <a:gd name="T33" fmla="*/ 0 h 32"/>
                <a:gd name="T34" fmla="*/ 22 w 32"/>
                <a:gd name="T35" fmla="*/ 2 h 32"/>
                <a:gd name="T36" fmla="*/ 26 w 32"/>
                <a:gd name="T37" fmla="*/ 4 h 32"/>
                <a:gd name="T38" fmla="*/ 30 w 32"/>
                <a:gd name="T39" fmla="*/ 10 h 32"/>
                <a:gd name="T40" fmla="*/ 32 w 32"/>
                <a:gd name="T41" fmla="*/ 16 h 32"/>
                <a:gd name="T42" fmla="*/ 32 w 32"/>
                <a:gd name="T4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" h="32">
                  <a:moveTo>
                    <a:pt x="32" y="16"/>
                  </a:moveTo>
                  <a:lnTo>
                    <a:pt x="32" y="16"/>
                  </a:lnTo>
                  <a:lnTo>
                    <a:pt x="30" y="22"/>
                  </a:lnTo>
                  <a:lnTo>
                    <a:pt x="26" y="28"/>
                  </a:lnTo>
                  <a:lnTo>
                    <a:pt x="22" y="30"/>
                  </a:lnTo>
                  <a:lnTo>
                    <a:pt x="16" y="32"/>
                  </a:lnTo>
                  <a:lnTo>
                    <a:pt x="16" y="32"/>
                  </a:lnTo>
                  <a:lnTo>
                    <a:pt x="10" y="30"/>
                  </a:lnTo>
                  <a:lnTo>
                    <a:pt x="4" y="26"/>
                  </a:lnTo>
                  <a:lnTo>
                    <a:pt x="0" y="2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2" y="2"/>
                  </a:lnTo>
                  <a:lnTo>
                    <a:pt x="26" y="4"/>
                  </a:lnTo>
                  <a:lnTo>
                    <a:pt x="30" y="10"/>
                  </a:lnTo>
                  <a:lnTo>
                    <a:pt x="32" y="16"/>
                  </a:lnTo>
                  <a:lnTo>
                    <a:pt x="32" y="16"/>
                  </a:lnTo>
                  <a:close/>
                </a:path>
              </a:pathLst>
            </a:custGeom>
            <a:solidFill>
              <a:srgbClr val="D0D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24" name="Freeform 10"/>
            <p:cNvSpPr>
              <a:spLocks/>
            </p:cNvSpPr>
            <p:nvPr/>
          </p:nvSpPr>
          <p:spPr bwMode="auto">
            <a:xfrm>
              <a:off x="5383" y="1103"/>
              <a:ext cx="20" cy="20"/>
            </a:xfrm>
            <a:custGeom>
              <a:avLst/>
              <a:gdLst>
                <a:gd name="T0" fmla="*/ 20 w 20"/>
                <a:gd name="T1" fmla="*/ 10 h 20"/>
                <a:gd name="T2" fmla="*/ 20 w 20"/>
                <a:gd name="T3" fmla="*/ 10 h 20"/>
                <a:gd name="T4" fmla="*/ 20 w 20"/>
                <a:gd name="T5" fmla="*/ 14 h 20"/>
                <a:gd name="T6" fmla="*/ 18 w 20"/>
                <a:gd name="T7" fmla="*/ 16 h 20"/>
                <a:gd name="T8" fmla="*/ 14 w 20"/>
                <a:gd name="T9" fmla="*/ 18 h 20"/>
                <a:gd name="T10" fmla="*/ 10 w 20"/>
                <a:gd name="T11" fmla="*/ 20 h 20"/>
                <a:gd name="T12" fmla="*/ 10 w 20"/>
                <a:gd name="T13" fmla="*/ 20 h 20"/>
                <a:gd name="T14" fmla="*/ 6 w 20"/>
                <a:gd name="T15" fmla="*/ 18 h 20"/>
                <a:gd name="T16" fmla="*/ 4 w 20"/>
                <a:gd name="T17" fmla="*/ 16 h 20"/>
                <a:gd name="T18" fmla="*/ 2 w 20"/>
                <a:gd name="T19" fmla="*/ 12 h 20"/>
                <a:gd name="T20" fmla="*/ 0 w 20"/>
                <a:gd name="T21" fmla="*/ 8 h 20"/>
                <a:gd name="T22" fmla="*/ 0 w 20"/>
                <a:gd name="T23" fmla="*/ 8 h 20"/>
                <a:gd name="T24" fmla="*/ 2 w 20"/>
                <a:gd name="T25" fmla="*/ 6 h 20"/>
                <a:gd name="T26" fmla="*/ 4 w 20"/>
                <a:gd name="T27" fmla="*/ 2 h 20"/>
                <a:gd name="T28" fmla="*/ 8 w 20"/>
                <a:gd name="T29" fmla="*/ 0 h 20"/>
                <a:gd name="T30" fmla="*/ 10 w 20"/>
                <a:gd name="T31" fmla="*/ 0 h 20"/>
                <a:gd name="T32" fmla="*/ 10 w 20"/>
                <a:gd name="T33" fmla="*/ 0 h 20"/>
                <a:gd name="T34" fmla="*/ 14 w 20"/>
                <a:gd name="T35" fmla="*/ 0 h 20"/>
                <a:gd name="T36" fmla="*/ 18 w 20"/>
                <a:gd name="T37" fmla="*/ 2 h 20"/>
                <a:gd name="T38" fmla="*/ 20 w 20"/>
                <a:gd name="T39" fmla="*/ 6 h 20"/>
                <a:gd name="T40" fmla="*/ 20 w 20"/>
                <a:gd name="T41" fmla="*/ 10 h 20"/>
                <a:gd name="T42" fmla="*/ 20 w 20"/>
                <a:gd name="T4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" h="20">
                  <a:moveTo>
                    <a:pt x="20" y="10"/>
                  </a:moveTo>
                  <a:lnTo>
                    <a:pt x="20" y="10"/>
                  </a:lnTo>
                  <a:lnTo>
                    <a:pt x="20" y="14"/>
                  </a:lnTo>
                  <a:lnTo>
                    <a:pt x="18" y="16"/>
                  </a:lnTo>
                  <a:lnTo>
                    <a:pt x="14" y="18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6" y="18"/>
                  </a:lnTo>
                  <a:lnTo>
                    <a:pt x="4" y="16"/>
                  </a:lnTo>
                  <a:lnTo>
                    <a:pt x="2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8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20" y="6"/>
                  </a:lnTo>
                  <a:lnTo>
                    <a:pt x="20" y="10"/>
                  </a:lnTo>
                  <a:lnTo>
                    <a:pt x="20" y="10"/>
                  </a:lnTo>
                  <a:close/>
                </a:path>
              </a:pathLst>
            </a:custGeom>
            <a:solidFill>
              <a:srgbClr val="D0D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25" name="Freeform 11"/>
            <p:cNvSpPr>
              <a:spLocks/>
            </p:cNvSpPr>
            <p:nvPr/>
          </p:nvSpPr>
          <p:spPr bwMode="auto">
            <a:xfrm>
              <a:off x="4851" y="1105"/>
              <a:ext cx="734" cy="768"/>
            </a:xfrm>
            <a:custGeom>
              <a:avLst/>
              <a:gdLst>
                <a:gd name="T0" fmla="*/ 314 w 734"/>
                <a:gd name="T1" fmla="*/ 2 h 768"/>
                <a:gd name="T2" fmla="*/ 388 w 734"/>
                <a:gd name="T3" fmla="*/ 0 h 768"/>
                <a:gd name="T4" fmla="*/ 460 w 734"/>
                <a:gd name="T5" fmla="*/ 14 h 768"/>
                <a:gd name="T6" fmla="*/ 526 w 734"/>
                <a:gd name="T7" fmla="*/ 40 h 768"/>
                <a:gd name="T8" fmla="*/ 588 w 734"/>
                <a:gd name="T9" fmla="*/ 78 h 768"/>
                <a:gd name="T10" fmla="*/ 640 w 734"/>
                <a:gd name="T11" fmla="*/ 128 h 768"/>
                <a:gd name="T12" fmla="*/ 682 w 734"/>
                <a:gd name="T13" fmla="*/ 188 h 768"/>
                <a:gd name="T14" fmla="*/ 714 w 734"/>
                <a:gd name="T15" fmla="*/ 258 h 768"/>
                <a:gd name="T16" fmla="*/ 732 w 734"/>
                <a:gd name="T17" fmla="*/ 332 h 768"/>
                <a:gd name="T18" fmla="*/ 734 w 734"/>
                <a:gd name="T19" fmla="*/ 372 h 768"/>
                <a:gd name="T20" fmla="*/ 730 w 734"/>
                <a:gd name="T21" fmla="*/ 448 h 768"/>
                <a:gd name="T22" fmla="*/ 712 w 734"/>
                <a:gd name="T23" fmla="*/ 520 h 768"/>
                <a:gd name="T24" fmla="*/ 682 w 734"/>
                <a:gd name="T25" fmla="*/ 586 h 768"/>
                <a:gd name="T26" fmla="*/ 640 w 734"/>
                <a:gd name="T27" fmla="*/ 644 h 768"/>
                <a:gd name="T28" fmla="*/ 586 w 734"/>
                <a:gd name="T29" fmla="*/ 694 h 768"/>
                <a:gd name="T30" fmla="*/ 526 w 734"/>
                <a:gd name="T31" fmla="*/ 732 h 768"/>
                <a:gd name="T32" fmla="*/ 456 w 734"/>
                <a:gd name="T33" fmla="*/ 756 h 768"/>
                <a:gd name="T34" fmla="*/ 420 w 734"/>
                <a:gd name="T35" fmla="*/ 764 h 768"/>
                <a:gd name="T36" fmla="*/ 346 w 734"/>
                <a:gd name="T37" fmla="*/ 766 h 768"/>
                <a:gd name="T38" fmla="*/ 274 w 734"/>
                <a:gd name="T39" fmla="*/ 754 h 768"/>
                <a:gd name="T40" fmla="*/ 208 w 734"/>
                <a:gd name="T41" fmla="*/ 726 h 768"/>
                <a:gd name="T42" fmla="*/ 146 w 734"/>
                <a:gd name="T43" fmla="*/ 688 h 768"/>
                <a:gd name="T44" fmla="*/ 94 w 734"/>
                <a:gd name="T45" fmla="*/ 638 h 768"/>
                <a:gd name="T46" fmla="*/ 52 w 734"/>
                <a:gd name="T47" fmla="*/ 578 h 768"/>
                <a:gd name="T48" fmla="*/ 20 w 734"/>
                <a:gd name="T49" fmla="*/ 510 h 768"/>
                <a:gd name="T50" fmla="*/ 2 w 734"/>
                <a:gd name="T51" fmla="*/ 434 h 768"/>
                <a:gd name="T52" fmla="*/ 0 w 734"/>
                <a:gd name="T53" fmla="*/ 394 h 768"/>
                <a:gd name="T54" fmla="*/ 4 w 734"/>
                <a:gd name="T55" fmla="*/ 318 h 768"/>
                <a:gd name="T56" fmla="*/ 22 w 734"/>
                <a:gd name="T57" fmla="*/ 246 h 768"/>
                <a:gd name="T58" fmla="*/ 52 w 734"/>
                <a:gd name="T59" fmla="*/ 180 h 768"/>
                <a:gd name="T60" fmla="*/ 94 w 734"/>
                <a:gd name="T61" fmla="*/ 122 h 768"/>
                <a:gd name="T62" fmla="*/ 148 w 734"/>
                <a:gd name="T63" fmla="*/ 72 h 768"/>
                <a:gd name="T64" fmla="*/ 208 w 734"/>
                <a:gd name="T65" fmla="*/ 34 h 768"/>
                <a:gd name="T66" fmla="*/ 278 w 734"/>
                <a:gd name="T67" fmla="*/ 10 h 768"/>
                <a:gd name="T68" fmla="*/ 314 w 734"/>
                <a:gd name="T69" fmla="*/ 2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34" h="768">
                  <a:moveTo>
                    <a:pt x="314" y="2"/>
                  </a:moveTo>
                  <a:lnTo>
                    <a:pt x="314" y="2"/>
                  </a:lnTo>
                  <a:lnTo>
                    <a:pt x="352" y="0"/>
                  </a:lnTo>
                  <a:lnTo>
                    <a:pt x="388" y="0"/>
                  </a:lnTo>
                  <a:lnTo>
                    <a:pt x="424" y="4"/>
                  </a:lnTo>
                  <a:lnTo>
                    <a:pt x="460" y="14"/>
                  </a:lnTo>
                  <a:lnTo>
                    <a:pt x="494" y="24"/>
                  </a:lnTo>
                  <a:lnTo>
                    <a:pt x="526" y="40"/>
                  </a:lnTo>
                  <a:lnTo>
                    <a:pt x="558" y="58"/>
                  </a:lnTo>
                  <a:lnTo>
                    <a:pt x="588" y="78"/>
                  </a:lnTo>
                  <a:lnTo>
                    <a:pt x="614" y="102"/>
                  </a:lnTo>
                  <a:lnTo>
                    <a:pt x="640" y="128"/>
                  </a:lnTo>
                  <a:lnTo>
                    <a:pt x="662" y="158"/>
                  </a:lnTo>
                  <a:lnTo>
                    <a:pt x="682" y="188"/>
                  </a:lnTo>
                  <a:lnTo>
                    <a:pt x="700" y="222"/>
                  </a:lnTo>
                  <a:lnTo>
                    <a:pt x="714" y="258"/>
                  </a:lnTo>
                  <a:lnTo>
                    <a:pt x="724" y="294"/>
                  </a:lnTo>
                  <a:lnTo>
                    <a:pt x="732" y="332"/>
                  </a:lnTo>
                  <a:lnTo>
                    <a:pt x="732" y="332"/>
                  </a:lnTo>
                  <a:lnTo>
                    <a:pt x="734" y="372"/>
                  </a:lnTo>
                  <a:lnTo>
                    <a:pt x="734" y="410"/>
                  </a:lnTo>
                  <a:lnTo>
                    <a:pt x="730" y="448"/>
                  </a:lnTo>
                  <a:lnTo>
                    <a:pt x="724" y="484"/>
                  </a:lnTo>
                  <a:lnTo>
                    <a:pt x="712" y="520"/>
                  </a:lnTo>
                  <a:lnTo>
                    <a:pt x="698" y="554"/>
                  </a:lnTo>
                  <a:lnTo>
                    <a:pt x="682" y="586"/>
                  </a:lnTo>
                  <a:lnTo>
                    <a:pt x="662" y="616"/>
                  </a:lnTo>
                  <a:lnTo>
                    <a:pt x="640" y="644"/>
                  </a:lnTo>
                  <a:lnTo>
                    <a:pt x="614" y="670"/>
                  </a:lnTo>
                  <a:lnTo>
                    <a:pt x="586" y="694"/>
                  </a:lnTo>
                  <a:lnTo>
                    <a:pt x="558" y="714"/>
                  </a:lnTo>
                  <a:lnTo>
                    <a:pt x="526" y="732"/>
                  </a:lnTo>
                  <a:lnTo>
                    <a:pt x="492" y="746"/>
                  </a:lnTo>
                  <a:lnTo>
                    <a:pt x="456" y="756"/>
                  </a:lnTo>
                  <a:lnTo>
                    <a:pt x="420" y="764"/>
                  </a:lnTo>
                  <a:lnTo>
                    <a:pt x="420" y="764"/>
                  </a:lnTo>
                  <a:lnTo>
                    <a:pt x="382" y="768"/>
                  </a:lnTo>
                  <a:lnTo>
                    <a:pt x="346" y="766"/>
                  </a:lnTo>
                  <a:lnTo>
                    <a:pt x="310" y="762"/>
                  </a:lnTo>
                  <a:lnTo>
                    <a:pt x="274" y="754"/>
                  </a:lnTo>
                  <a:lnTo>
                    <a:pt x="240" y="742"/>
                  </a:lnTo>
                  <a:lnTo>
                    <a:pt x="208" y="726"/>
                  </a:lnTo>
                  <a:lnTo>
                    <a:pt x="176" y="708"/>
                  </a:lnTo>
                  <a:lnTo>
                    <a:pt x="146" y="688"/>
                  </a:lnTo>
                  <a:lnTo>
                    <a:pt x="120" y="664"/>
                  </a:lnTo>
                  <a:lnTo>
                    <a:pt x="94" y="638"/>
                  </a:lnTo>
                  <a:lnTo>
                    <a:pt x="72" y="608"/>
                  </a:lnTo>
                  <a:lnTo>
                    <a:pt x="52" y="578"/>
                  </a:lnTo>
                  <a:lnTo>
                    <a:pt x="34" y="544"/>
                  </a:lnTo>
                  <a:lnTo>
                    <a:pt x="20" y="510"/>
                  </a:lnTo>
                  <a:lnTo>
                    <a:pt x="10" y="472"/>
                  </a:lnTo>
                  <a:lnTo>
                    <a:pt x="2" y="434"/>
                  </a:lnTo>
                  <a:lnTo>
                    <a:pt x="2" y="434"/>
                  </a:lnTo>
                  <a:lnTo>
                    <a:pt x="0" y="394"/>
                  </a:lnTo>
                  <a:lnTo>
                    <a:pt x="0" y="356"/>
                  </a:lnTo>
                  <a:lnTo>
                    <a:pt x="4" y="318"/>
                  </a:lnTo>
                  <a:lnTo>
                    <a:pt x="10" y="282"/>
                  </a:lnTo>
                  <a:lnTo>
                    <a:pt x="22" y="246"/>
                  </a:lnTo>
                  <a:lnTo>
                    <a:pt x="36" y="212"/>
                  </a:lnTo>
                  <a:lnTo>
                    <a:pt x="52" y="180"/>
                  </a:lnTo>
                  <a:lnTo>
                    <a:pt x="72" y="150"/>
                  </a:lnTo>
                  <a:lnTo>
                    <a:pt x="94" y="122"/>
                  </a:lnTo>
                  <a:lnTo>
                    <a:pt x="120" y="96"/>
                  </a:lnTo>
                  <a:lnTo>
                    <a:pt x="148" y="72"/>
                  </a:lnTo>
                  <a:lnTo>
                    <a:pt x="176" y="52"/>
                  </a:lnTo>
                  <a:lnTo>
                    <a:pt x="208" y="34"/>
                  </a:lnTo>
                  <a:lnTo>
                    <a:pt x="242" y="20"/>
                  </a:lnTo>
                  <a:lnTo>
                    <a:pt x="278" y="10"/>
                  </a:lnTo>
                  <a:lnTo>
                    <a:pt x="314" y="2"/>
                  </a:lnTo>
                  <a:lnTo>
                    <a:pt x="314" y="2"/>
                  </a:lnTo>
                  <a:close/>
                </a:path>
              </a:pathLst>
            </a:custGeom>
            <a:solidFill>
              <a:srgbClr val="F08B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26" name="Freeform 12"/>
            <p:cNvSpPr>
              <a:spLocks/>
            </p:cNvSpPr>
            <p:nvPr/>
          </p:nvSpPr>
          <p:spPr bwMode="auto">
            <a:xfrm>
              <a:off x="4871" y="1111"/>
              <a:ext cx="698" cy="738"/>
            </a:xfrm>
            <a:custGeom>
              <a:avLst/>
              <a:gdLst>
                <a:gd name="T0" fmla="*/ 298 w 698"/>
                <a:gd name="T1" fmla="*/ 4 h 738"/>
                <a:gd name="T2" fmla="*/ 370 w 698"/>
                <a:gd name="T3" fmla="*/ 2 h 738"/>
                <a:gd name="T4" fmla="*/ 436 w 698"/>
                <a:gd name="T5" fmla="*/ 14 h 738"/>
                <a:gd name="T6" fmla="*/ 500 w 698"/>
                <a:gd name="T7" fmla="*/ 40 h 738"/>
                <a:gd name="T8" fmla="*/ 558 w 698"/>
                <a:gd name="T9" fmla="*/ 78 h 738"/>
                <a:gd name="T10" fmla="*/ 608 w 698"/>
                <a:gd name="T11" fmla="*/ 126 h 738"/>
                <a:gd name="T12" fmla="*/ 648 w 698"/>
                <a:gd name="T13" fmla="*/ 184 h 738"/>
                <a:gd name="T14" fmla="*/ 678 w 698"/>
                <a:gd name="T15" fmla="*/ 250 h 738"/>
                <a:gd name="T16" fmla="*/ 694 w 698"/>
                <a:gd name="T17" fmla="*/ 322 h 738"/>
                <a:gd name="T18" fmla="*/ 698 w 698"/>
                <a:gd name="T19" fmla="*/ 360 h 738"/>
                <a:gd name="T20" fmla="*/ 694 w 698"/>
                <a:gd name="T21" fmla="*/ 432 h 738"/>
                <a:gd name="T22" fmla="*/ 678 w 698"/>
                <a:gd name="T23" fmla="*/ 502 h 738"/>
                <a:gd name="T24" fmla="*/ 648 w 698"/>
                <a:gd name="T25" fmla="*/ 566 h 738"/>
                <a:gd name="T26" fmla="*/ 608 w 698"/>
                <a:gd name="T27" fmla="*/ 622 h 738"/>
                <a:gd name="T28" fmla="*/ 558 w 698"/>
                <a:gd name="T29" fmla="*/ 668 h 738"/>
                <a:gd name="T30" fmla="*/ 500 w 698"/>
                <a:gd name="T31" fmla="*/ 706 h 738"/>
                <a:gd name="T32" fmla="*/ 434 w 698"/>
                <a:gd name="T33" fmla="*/ 728 h 738"/>
                <a:gd name="T34" fmla="*/ 400 w 698"/>
                <a:gd name="T35" fmla="*/ 736 h 738"/>
                <a:gd name="T36" fmla="*/ 330 w 698"/>
                <a:gd name="T37" fmla="*/ 738 h 738"/>
                <a:gd name="T38" fmla="*/ 262 w 698"/>
                <a:gd name="T39" fmla="*/ 726 h 738"/>
                <a:gd name="T40" fmla="*/ 198 w 698"/>
                <a:gd name="T41" fmla="*/ 700 h 738"/>
                <a:gd name="T42" fmla="*/ 140 w 698"/>
                <a:gd name="T43" fmla="*/ 662 h 738"/>
                <a:gd name="T44" fmla="*/ 90 w 698"/>
                <a:gd name="T45" fmla="*/ 614 h 738"/>
                <a:gd name="T46" fmla="*/ 50 w 698"/>
                <a:gd name="T47" fmla="*/ 556 h 738"/>
                <a:gd name="T48" fmla="*/ 20 w 698"/>
                <a:gd name="T49" fmla="*/ 490 h 738"/>
                <a:gd name="T50" fmla="*/ 4 w 698"/>
                <a:gd name="T51" fmla="*/ 418 h 738"/>
                <a:gd name="T52" fmla="*/ 0 w 698"/>
                <a:gd name="T53" fmla="*/ 380 h 738"/>
                <a:gd name="T54" fmla="*/ 4 w 698"/>
                <a:gd name="T55" fmla="*/ 306 h 738"/>
                <a:gd name="T56" fmla="*/ 22 w 698"/>
                <a:gd name="T57" fmla="*/ 238 h 738"/>
                <a:gd name="T58" fmla="*/ 50 w 698"/>
                <a:gd name="T59" fmla="*/ 174 h 738"/>
                <a:gd name="T60" fmla="*/ 90 w 698"/>
                <a:gd name="T61" fmla="*/ 118 h 738"/>
                <a:gd name="T62" fmla="*/ 140 w 698"/>
                <a:gd name="T63" fmla="*/ 70 h 738"/>
                <a:gd name="T64" fmla="*/ 198 w 698"/>
                <a:gd name="T65" fmla="*/ 34 h 738"/>
                <a:gd name="T66" fmla="*/ 264 w 698"/>
                <a:gd name="T67" fmla="*/ 10 h 738"/>
                <a:gd name="T68" fmla="*/ 298 w 698"/>
                <a:gd name="T69" fmla="*/ 4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98" h="738">
                  <a:moveTo>
                    <a:pt x="298" y="4"/>
                  </a:moveTo>
                  <a:lnTo>
                    <a:pt x="298" y="4"/>
                  </a:lnTo>
                  <a:lnTo>
                    <a:pt x="334" y="0"/>
                  </a:lnTo>
                  <a:lnTo>
                    <a:pt x="370" y="2"/>
                  </a:lnTo>
                  <a:lnTo>
                    <a:pt x="404" y="6"/>
                  </a:lnTo>
                  <a:lnTo>
                    <a:pt x="436" y="14"/>
                  </a:lnTo>
                  <a:lnTo>
                    <a:pt x="470" y="26"/>
                  </a:lnTo>
                  <a:lnTo>
                    <a:pt x="500" y="40"/>
                  </a:lnTo>
                  <a:lnTo>
                    <a:pt x="530" y="58"/>
                  </a:lnTo>
                  <a:lnTo>
                    <a:pt x="558" y="78"/>
                  </a:lnTo>
                  <a:lnTo>
                    <a:pt x="584" y="100"/>
                  </a:lnTo>
                  <a:lnTo>
                    <a:pt x="608" y="126"/>
                  </a:lnTo>
                  <a:lnTo>
                    <a:pt x="630" y="154"/>
                  </a:lnTo>
                  <a:lnTo>
                    <a:pt x="648" y="184"/>
                  </a:lnTo>
                  <a:lnTo>
                    <a:pt x="664" y="216"/>
                  </a:lnTo>
                  <a:lnTo>
                    <a:pt x="678" y="250"/>
                  </a:lnTo>
                  <a:lnTo>
                    <a:pt x="688" y="284"/>
                  </a:lnTo>
                  <a:lnTo>
                    <a:pt x="694" y="322"/>
                  </a:lnTo>
                  <a:lnTo>
                    <a:pt x="694" y="322"/>
                  </a:lnTo>
                  <a:lnTo>
                    <a:pt x="698" y="360"/>
                  </a:lnTo>
                  <a:lnTo>
                    <a:pt x="698" y="396"/>
                  </a:lnTo>
                  <a:lnTo>
                    <a:pt x="694" y="432"/>
                  </a:lnTo>
                  <a:lnTo>
                    <a:pt x="688" y="468"/>
                  </a:lnTo>
                  <a:lnTo>
                    <a:pt x="678" y="502"/>
                  </a:lnTo>
                  <a:lnTo>
                    <a:pt x="664" y="534"/>
                  </a:lnTo>
                  <a:lnTo>
                    <a:pt x="648" y="566"/>
                  </a:lnTo>
                  <a:lnTo>
                    <a:pt x="630" y="594"/>
                  </a:lnTo>
                  <a:lnTo>
                    <a:pt x="608" y="622"/>
                  </a:lnTo>
                  <a:lnTo>
                    <a:pt x="584" y="646"/>
                  </a:lnTo>
                  <a:lnTo>
                    <a:pt x="558" y="668"/>
                  </a:lnTo>
                  <a:lnTo>
                    <a:pt x="530" y="688"/>
                  </a:lnTo>
                  <a:lnTo>
                    <a:pt x="500" y="706"/>
                  </a:lnTo>
                  <a:lnTo>
                    <a:pt x="468" y="718"/>
                  </a:lnTo>
                  <a:lnTo>
                    <a:pt x="434" y="728"/>
                  </a:lnTo>
                  <a:lnTo>
                    <a:pt x="400" y="736"/>
                  </a:lnTo>
                  <a:lnTo>
                    <a:pt x="400" y="736"/>
                  </a:lnTo>
                  <a:lnTo>
                    <a:pt x="364" y="738"/>
                  </a:lnTo>
                  <a:lnTo>
                    <a:pt x="330" y="738"/>
                  </a:lnTo>
                  <a:lnTo>
                    <a:pt x="294" y="734"/>
                  </a:lnTo>
                  <a:lnTo>
                    <a:pt x="262" y="726"/>
                  </a:lnTo>
                  <a:lnTo>
                    <a:pt x="228" y="714"/>
                  </a:lnTo>
                  <a:lnTo>
                    <a:pt x="198" y="700"/>
                  </a:lnTo>
                  <a:lnTo>
                    <a:pt x="168" y="682"/>
                  </a:lnTo>
                  <a:lnTo>
                    <a:pt x="140" y="662"/>
                  </a:lnTo>
                  <a:lnTo>
                    <a:pt x="114" y="640"/>
                  </a:lnTo>
                  <a:lnTo>
                    <a:pt x="90" y="614"/>
                  </a:lnTo>
                  <a:lnTo>
                    <a:pt x="70" y="586"/>
                  </a:lnTo>
                  <a:lnTo>
                    <a:pt x="50" y="556"/>
                  </a:lnTo>
                  <a:lnTo>
                    <a:pt x="34" y="524"/>
                  </a:lnTo>
                  <a:lnTo>
                    <a:pt x="20" y="490"/>
                  </a:lnTo>
                  <a:lnTo>
                    <a:pt x="10" y="454"/>
                  </a:lnTo>
                  <a:lnTo>
                    <a:pt x="4" y="418"/>
                  </a:lnTo>
                  <a:lnTo>
                    <a:pt x="4" y="418"/>
                  </a:lnTo>
                  <a:lnTo>
                    <a:pt x="0" y="380"/>
                  </a:lnTo>
                  <a:lnTo>
                    <a:pt x="0" y="342"/>
                  </a:lnTo>
                  <a:lnTo>
                    <a:pt x="4" y="306"/>
                  </a:lnTo>
                  <a:lnTo>
                    <a:pt x="10" y="272"/>
                  </a:lnTo>
                  <a:lnTo>
                    <a:pt x="22" y="238"/>
                  </a:lnTo>
                  <a:lnTo>
                    <a:pt x="34" y="206"/>
                  </a:lnTo>
                  <a:lnTo>
                    <a:pt x="50" y="174"/>
                  </a:lnTo>
                  <a:lnTo>
                    <a:pt x="70" y="144"/>
                  </a:lnTo>
                  <a:lnTo>
                    <a:pt x="90" y="118"/>
                  </a:lnTo>
                  <a:lnTo>
                    <a:pt x="114" y="94"/>
                  </a:lnTo>
                  <a:lnTo>
                    <a:pt x="140" y="70"/>
                  </a:lnTo>
                  <a:lnTo>
                    <a:pt x="168" y="52"/>
                  </a:lnTo>
                  <a:lnTo>
                    <a:pt x="198" y="34"/>
                  </a:lnTo>
                  <a:lnTo>
                    <a:pt x="230" y="20"/>
                  </a:lnTo>
                  <a:lnTo>
                    <a:pt x="264" y="10"/>
                  </a:lnTo>
                  <a:lnTo>
                    <a:pt x="298" y="4"/>
                  </a:lnTo>
                  <a:lnTo>
                    <a:pt x="298" y="4"/>
                  </a:lnTo>
                  <a:close/>
                </a:path>
              </a:pathLst>
            </a:custGeom>
            <a:solidFill>
              <a:srgbClr val="FFC4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27" name="Freeform 13"/>
            <p:cNvSpPr>
              <a:spLocks/>
            </p:cNvSpPr>
            <p:nvPr/>
          </p:nvSpPr>
          <p:spPr bwMode="auto">
            <a:xfrm>
              <a:off x="4877" y="1117"/>
              <a:ext cx="686" cy="724"/>
            </a:xfrm>
            <a:custGeom>
              <a:avLst/>
              <a:gdLst>
                <a:gd name="T0" fmla="*/ 294 w 686"/>
                <a:gd name="T1" fmla="*/ 4 h 724"/>
                <a:gd name="T2" fmla="*/ 362 w 686"/>
                <a:gd name="T3" fmla="*/ 2 h 724"/>
                <a:gd name="T4" fmla="*/ 430 w 686"/>
                <a:gd name="T5" fmla="*/ 14 h 724"/>
                <a:gd name="T6" fmla="*/ 492 w 686"/>
                <a:gd name="T7" fmla="*/ 38 h 724"/>
                <a:gd name="T8" fmla="*/ 548 w 686"/>
                <a:gd name="T9" fmla="*/ 76 h 724"/>
                <a:gd name="T10" fmla="*/ 596 w 686"/>
                <a:gd name="T11" fmla="*/ 122 h 724"/>
                <a:gd name="T12" fmla="*/ 636 w 686"/>
                <a:gd name="T13" fmla="*/ 180 h 724"/>
                <a:gd name="T14" fmla="*/ 666 w 686"/>
                <a:gd name="T15" fmla="*/ 244 h 724"/>
                <a:gd name="T16" fmla="*/ 682 w 686"/>
                <a:gd name="T17" fmla="*/ 314 h 724"/>
                <a:gd name="T18" fmla="*/ 686 w 686"/>
                <a:gd name="T19" fmla="*/ 352 h 724"/>
                <a:gd name="T20" fmla="*/ 682 w 686"/>
                <a:gd name="T21" fmla="*/ 424 h 724"/>
                <a:gd name="T22" fmla="*/ 664 w 686"/>
                <a:gd name="T23" fmla="*/ 492 h 724"/>
                <a:gd name="T24" fmla="*/ 636 w 686"/>
                <a:gd name="T25" fmla="*/ 554 h 724"/>
                <a:gd name="T26" fmla="*/ 596 w 686"/>
                <a:gd name="T27" fmla="*/ 608 h 724"/>
                <a:gd name="T28" fmla="*/ 548 w 686"/>
                <a:gd name="T29" fmla="*/ 654 h 724"/>
                <a:gd name="T30" fmla="*/ 490 w 686"/>
                <a:gd name="T31" fmla="*/ 690 h 724"/>
                <a:gd name="T32" fmla="*/ 426 w 686"/>
                <a:gd name="T33" fmla="*/ 714 h 724"/>
                <a:gd name="T34" fmla="*/ 392 w 686"/>
                <a:gd name="T35" fmla="*/ 720 h 724"/>
                <a:gd name="T36" fmla="*/ 322 w 686"/>
                <a:gd name="T37" fmla="*/ 722 h 724"/>
                <a:gd name="T38" fmla="*/ 256 w 686"/>
                <a:gd name="T39" fmla="*/ 710 h 724"/>
                <a:gd name="T40" fmla="*/ 194 w 686"/>
                <a:gd name="T41" fmla="*/ 686 h 724"/>
                <a:gd name="T42" fmla="*/ 138 w 686"/>
                <a:gd name="T43" fmla="*/ 648 h 724"/>
                <a:gd name="T44" fmla="*/ 88 w 686"/>
                <a:gd name="T45" fmla="*/ 600 h 724"/>
                <a:gd name="T46" fmla="*/ 50 w 686"/>
                <a:gd name="T47" fmla="*/ 544 h 724"/>
                <a:gd name="T48" fmla="*/ 20 w 686"/>
                <a:gd name="T49" fmla="*/ 480 h 724"/>
                <a:gd name="T50" fmla="*/ 4 w 686"/>
                <a:gd name="T51" fmla="*/ 408 h 724"/>
                <a:gd name="T52" fmla="*/ 0 w 686"/>
                <a:gd name="T53" fmla="*/ 372 h 724"/>
                <a:gd name="T54" fmla="*/ 4 w 686"/>
                <a:gd name="T55" fmla="*/ 300 h 724"/>
                <a:gd name="T56" fmla="*/ 20 w 686"/>
                <a:gd name="T57" fmla="*/ 232 h 724"/>
                <a:gd name="T58" fmla="*/ 50 w 686"/>
                <a:gd name="T59" fmla="*/ 170 h 724"/>
                <a:gd name="T60" fmla="*/ 88 w 686"/>
                <a:gd name="T61" fmla="*/ 116 h 724"/>
                <a:gd name="T62" fmla="*/ 138 w 686"/>
                <a:gd name="T63" fmla="*/ 68 h 724"/>
                <a:gd name="T64" fmla="*/ 194 w 686"/>
                <a:gd name="T65" fmla="*/ 34 h 724"/>
                <a:gd name="T66" fmla="*/ 258 w 686"/>
                <a:gd name="T67" fmla="*/ 10 h 724"/>
                <a:gd name="T68" fmla="*/ 294 w 686"/>
                <a:gd name="T69" fmla="*/ 4 h 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86" h="724">
                  <a:moveTo>
                    <a:pt x="294" y="4"/>
                  </a:moveTo>
                  <a:lnTo>
                    <a:pt x="294" y="4"/>
                  </a:lnTo>
                  <a:lnTo>
                    <a:pt x="328" y="0"/>
                  </a:lnTo>
                  <a:lnTo>
                    <a:pt x="362" y="2"/>
                  </a:lnTo>
                  <a:lnTo>
                    <a:pt x="396" y="6"/>
                  </a:lnTo>
                  <a:lnTo>
                    <a:pt x="430" y="14"/>
                  </a:lnTo>
                  <a:lnTo>
                    <a:pt x="460" y="24"/>
                  </a:lnTo>
                  <a:lnTo>
                    <a:pt x="492" y="38"/>
                  </a:lnTo>
                  <a:lnTo>
                    <a:pt x="520" y="56"/>
                  </a:lnTo>
                  <a:lnTo>
                    <a:pt x="548" y="76"/>
                  </a:lnTo>
                  <a:lnTo>
                    <a:pt x="574" y="98"/>
                  </a:lnTo>
                  <a:lnTo>
                    <a:pt x="596" y="122"/>
                  </a:lnTo>
                  <a:lnTo>
                    <a:pt x="618" y="150"/>
                  </a:lnTo>
                  <a:lnTo>
                    <a:pt x="636" y="180"/>
                  </a:lnTo>
                  <a:lnTo>
                    <a:pt x="652" y="210"/>
                  </a:lnTo>
                  <a:lnTo>
                    <a:pt x="666" y="244"/>
                  </a:lnTo>
                  <a:lnTo>
                    <a:pt x="676" y="278"/>
                  </a:lnTo>
                  <a:lnTo>
                    <a:pt x="682" y="314"/>
                  </a:lnTo>
                  <a:lnTo>
                    <a:pt x="682" y="314"/>
                  </a:lnTo>
                  <a:lnTo>
                    <a:pt x="686" y="352"/>
                  </a:lnTo>
                  <a:lnTo>
                    <a:pt x="686" y="388"/>
                  </a:lnTo>
                  <a:lnTo>
                    <a:pt x="682" y="424"/>
                  </a:lnTo>
                  <a:lnTo>
                    <a:pt x="674" y="458"/>
                  </a:lnTo>
                  <a:lnTo>
                    <a:pt x="664" y="492"/>
                  </a:lnTo>
                  <a:lnTo>
                    <a:pt x="652" y="524"/>
                  </a:lnTo>
                  <a:lnTo>
                    <a:pt x="636" y="554"/>
                  </a:lnTo>
                  <a:lnTo>
                    <a:pt x="618" y="582"/>
                  </a:lnTo>
                  <a:lnTo>
                    <a:pt x="596" y="608"/>
                  </a:lnTo>
                  <a:lnTo>
                    <a:pt x="574" y="632"/>
                  </a:lnTo>
                  <a:lnTo>
                    <a:pt x="548" y="654"/>
                  </a:lnTo>
                  <a:lnTo>
                    <a:pt x="520" y="674"/>
                  </a:lnTo>
                  <a:lnTo>
                    <a:pt x="490" y="690"/>
                  </a:lnTo>
                  <a:lnTo>
                    <a:pt x="460" y="704"/>
                  </a:lnTo>
                  <a:lnTo>
                    <a:pt x="426" y="714"/>
                  </a:lnTo>
                  <a:lnTo>
                    <a:pt x="392" y="720"/>
                  </a:lnTo>
                  <a:lnTo>
                    <a:pt x="392" y="720"/>
                  </a:lnTo>
                  <a:lnTo>
                    <a:pt x="358" y="724"/>
                  </a:lnTo>
                  <a:lnTo>
                    <a:pt x="322" y="722"/>
                  </a:lnTo>
                  <a:lnTo>
                    <a:pt x="290" y="718"/>
                  </a:lnTo>
                  <a:lnTo>
                    <a:pt x="256" y="710"/>
                  </a:lnTo>
                  <a:lnTo>
                    <a:pt x="224" y="700"/>
                  </a:lnTo>
                  <a:lnTo>
                    <a:pt x="194" y="686"/>
                  </a:lnTo>
                  <a:lnTo>
                    <a:pt x="166" y="668"/>
                  </a:lnTo>
                  <a:lnTo>
                    <a:pt x="138" y="648"/>
                  </a:lnTo>
                  <a:lnTo>
                    <a:pt x="112" y="626"/>
                  </a:lnTo>
                  <a:lnTo>
                    <a:pt x="88" y="600"/>
                  </a:lnTo>
                  <a:lnTo>
                    <a:pt x="68" y="574"/>
                  </a:lnTo>
                  <a:lnTo>
                    <a:pt x="50" y="544"/>
                  </a:lnTo>
                  <a:lnTo>
                    <a:pt x="34" y="514"/>
                  </a:lnTo>
                  <a:lnTo>
                    <a:pt x="20" y="480"/>
                  </a:lnTo>
                  <a:lnTo>
                    <a:pt x="10" y="446"/>
                  </a:lnTo>
                  <a:lnTo>
                    <a:pt x="4" y="408"/>
                  </a:lnTo>
                  <a:lnTo>
                    <a:pt x="4" y="408"/>
                  </a:lnTo>
                  <a:lnTo>
                    <a:pt x="0" y="372"/>
                  </a:lnTo>
                  <a:lnTo>
                    <a:pt x="0" y="336"/>
                  </a:lnTo>
                  <a:lnTo>
                    <a:pt x="4" y="300"/>
                  </a:lnTo>
                  <a:lnTo>
                    <a:pt x="10" y="266"/>
                  </a:lnTo>
                  <a:lnTo>
                    <a:pt x="20" y="232"/>
                  </a:lnTo>
                  <a:lnTo>
                    <a:pt x="34" y="200"/>
                  </a:lnTo>
                  <a:lnTo>
                    <a:pt x="50" y="170"/>
                  </a:lnTo>
                  <a:lnTo>
                    <a:pt x="68" y="142"/>
                  </a:lnTo>
                  <a:lnTo>
                    <a:pt x="88" y="116"/>
                  </a:lnTo>
                  <a:lnTo>
                    <a:pt x="112" y="90"/>
                  </a:lnTo>
                  <a:lnTo>
                    <a:pt x="138" y="68"/>
                  </a:lnTo>
                  <a:lnTo>
                    <a:pt x="166" y="50"/>
                  </a:lnTo>
                  <a:lnTo>
                    <a:pt x="194" y="34"/>
                  </a:lnTo>
                  <a:lnTo>
                    <a:pt x="226" y="20"/>
                  </a:lnTo>
                  <a:lnTo>
                    <a:pt x="258" y="10"/>
                  </a:lnTo>
                  <a:lnTo>
                    <a:pt x="294" y="4"/>
                  </a:lnTo>
                  <a:lnTo>
                    <a:pt x="294" y="4"/>
                  </a:lnTo>
                  <a:close/>
                </a:path>
              </a:pathLst>
            </a:custGeom>
            <a:solidFill>
              <a:srgbClr val="FFC5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28" name="Freeform 14"/>
            <p:cNvSpPr>
              <a:spLocks/>
            </p:cNvSpPr>
            <p:nvPr/>
          </p:nvSpPr>
          <p:spPr bwMode="auto">
            <a:xfrm>
              <a:off x="4883" y="1123"/>
              <a:ext cx="672" cy="708"/>
            </a:xfrm>
            <a:custGeom>
              <a:avLst/>
              <a:gdLst>
                <a:gd name="T0" fmla="*/ 288 w 672"/>
                <a:gd name="T1" fmla="*/ 2 h 708"/>
                <a:gd name="T2" fmla="*/ 356 w 672"/>
                <a:gd name="T3" fmla="*/ 0 h 708"/>
                <a:gd name="T4" fmla="*/ 422 w 672"/>
                <a:gd name="T5" fmla="*/ 12 h 708"/>
                <a:gd name="T6" fmla="*/ 482 w 672"/>
                <a:gd name="T7" fmla="*/ 36 h 708"/>
                <a:gd name="T8" fmla="*/ 538 w 672"/>
                <a:gd name="T9" fmla="*/ 74 h 708"/>
                <a:gd name="T10" fmla="*/ 586 w 672"/>
                <a:gd name="T11" fmla="*/ 120 h 708"/>
                <a:gd name="T12" fmla="*/ 624 w 672"/>
                <a:gd name="T13" fmla="*/ 174 h 708"/>
                <a:gd name="T14" fmla="*/ 652 w 672"/>
                <a:gd name="T15" fmla="*/ 238 h 708"/>
                <a:gd name="T16" fmla="*/ 670 w 672"/>
                <a:gd name="T17" fmla="*/ 308 h 708"/>
                <a:gd name="T18" fmla="*/ 672 w 672"/>
                <a:gd name="T19" fmla="*/ 344 h 708"/>
                <a:gd name="T20" fmla="*/ 668 w 672"/>
                <a:gd name="T21" fmla="*/ 414 h 708"/>
                <a:gd name="T22" fmla="*/ 652 w 672"/>
                <a:gd name="T23" fmla="*/ 480 h 708"/>
                <a:gd name="T24" fmla="*/ 624 w 672"/>
                <a:gd name="T25" fmla="*/ 542 h 708"/>
                <a:gd name="T26" fmla="*/ 586 w 672"/>
                <a:gd name="T27" fmla="*/ 596 h 708"/>
                <a:gd name="T28" fmla="*/ 538 w 672"/>
                <a:gd name="T29" fmla="*/ 640 h 708"/>
                <a:gd name="T30" fmla="*/ 482 w 672"/>
                <a:gd name="T31" fmla="*/ 676 h 708"/>
                <a:gd name="T32" fmla="*/ 418 w 672"/>
                <a:gd name="T33" fmla="*/ 698 h 708"/>
                <a:gd name="T34" fmla="*/ 384 w 672"/>
                <a:gd name="T35" fmla="*/ 706 h 708"/>
                <a:gd name="T36" fmla="*/ 316 w 672"/>
                <a:gd name="T37" fmla="*/ 708 h 708"/>
                <a:gd name="T38" fmla="*/ 252 w 672"/>
                <a:gd name="T39" fmla="*/ 696 h 708"/>
                <a:gd name="T40" fmla="*/ 190 w 672"/>
                <a:gd name="T41" fmla="*/ 670 h 708"/>
                <a:gd name="T42" fmla="*/ 136 w 672"/>
                <a:gd name="T43" fmla="*/ 634 h 708"/>
                <a:gd name="T44" fmla="*/ 88 w 672"/>
                <a:gd name="T45" fmla="*/ 588 h 708"/>
                <a:gd name="T46" fmla="*/ 48 w 672"/>
                <a:gd name="T47" fmla="*/ 532 h 708"/>
                <a:gd name="T48" fmla="*/ 20 w 672"/>
                <a:gd name="T49" fmla="*/ 470 h 708"/>
                <a:gd name="T50" fmla="*/ 4 w 672"/>
                <a:gd name="T51" fmla="*/ 400 h 708"/>
                <a:gd name="T52" fmla="*/ 0 w 672"/>
                <a:gd name="T53" fmla="*/ 364 h 708"/>
                <a:gd name="T54" fmla="*/ 4 w 672"/>
                <a:gd name="T55" fmla="*/ 294 h 708"/>
                <a:gd name="T56" fmla="*/ 20 w 672"/>
                <a:gd name="T57" fmla="*/ 228 h 708"/>
                <a:gd name="T58" fmla="*/ 48 w 672"/>
                <a:gd name="T59" fmla="*/ 166 h 708"/>
                <a:gd name="T60" fmla="*/ 88 w 672"/>
                <a:gd name="T61" fmla="*/ 112 h 708"/>
                <a:gd name="T62" fmla="*/ 134 w 672"/>
                <a:gd name="T63" fmla="*/ 68 h 708"/>
                <a:gd name="T64" fmla="*/ 192 w 672"/>
                <a:gd name="T65" fmla="*/ 32 h 708"/>
                <a:gd name="T66" fmla="*/ 254 w 672"/>
                <a:gd name="T67" fmla="*/ 10 h 708"/>
                <a:gd name="T68" fmla="*/ 288 w 672"/>
                <a:gd name="T69" fmla="*/ 2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72" h="708">
                  <a:moveTo>
                    <a:pt x="288" y="2"/>
                  </a:moveTo>
                  <a:lnTo>
                    <a:pt x="288" y="2"/>
                  </a:lnTo>
                  <a:lnTo>
                    <a:pt x="322" y="0"/>
                  </a:lnTo>
                  <a:lnTo>
                    <a:pt x="356" y="0"/>
                  </a:lnTo>
                  <a:lnTo>
                    <a:pt x="388" y="4"/>
                  </a:lnTo>
                  <a:lnTo>
                    <a:pt x="422" y="12"/>
                  </a:lnTo>
                  <a:lnTo>
                    <a:pt x="452" y="24"/>
                  </a:lnTo>
                  <a:lnTo>
                    <a:pt x="482" y="36"/>
                  </a:lnTo>
                  <a:lnTo>
                    <a:pt x="510" y="54"/>
                  </a:lnTo>
                  <a:lnTo>
                    <a:pt x="538" y="74"/>
                  </a:lnTo>
                  <a:lnTo>
                    <a:pt x="562" y="96"/>
                  </a:lnTo>
                  <a:lnTo>
                    <a:pt x="586" y="120"/>
                  </a:lnTo>
                  <a:lnTo>
                    <a:pt x="606" y="146"/>
                  </a:lnTo>
                  <a:lnTo>
                    <a:pt x="624" y="174"/>
                  </a:lnTo>
                  <a:lnTo>
                    <a:pt x="640" y="206"/>
                  </a:lnTo>
                  <a:lnTo>
                    <a:pt x="652" y="238"/>
                  </a:lnTo>
                  <a:lnTo>
                    <a:pt x="662" y="272"/>
                  </a:lnTo>
                  <a:lnTo>
                    <a:pt x="670" y="308"/>
                  </a:lnTo>
                  <a:lnTo>
                    <a:pt x="670" y="308"/>
                  </a:lnTo>
                  <a:lnTo>
                    <a:pt x="672" y="344"/>
                  </a:lnTo>
                  <a:lnTo>
                    <a:pt x="672" y="380"/>
                  </a:lnTo>
                  <a:lnTo>
                    <a:pt x="668" y="414"/>
                  </a:lnTo>
                  <a:lnTo>
                    <a:pt x="662" y="448"/>
                  </a:lnTo>
                  <a:lnTo>
                    <a:pt x="652" y="480"/>
                  </a:lnTo>
                  <a:lnTo>
                    <a:pt x="640" y="512"/>
                  </a:lnTo>
                  <a:lnTo>
                    <a:pt x="624" y="542"/>
                  </a:lnTo>
                  <a:lnTo>
                    <a:pt x="606" y="570"/>
                  </a:lnTo>
                  <a:lnTo>
                    <a:pt x="586" y="596"/>
                  </a:lnTo>
                  <a:lnTo>
                    <a:pt x="562" y="620"/>
                  </a:lnTo>
                  <a:lnTo>
                    <a:pt x="538" y="640"/>
                  </a:lnTo>
                  <a:lnTo>
                    <a:pt x="510" y="660"/>
                  </a:lnTo>
                  <a:lnTo>
                    <a:pt x="482" y="676"/>
                  </a:lnTo>
                  <a:lnTo>
                    <a:pt x="450" y="688"/>
                  </a:lnTo>
                  <a:lnTo>
                    <a:pt x="418" y="698"/>
                  </a:lnTo>
                  <a:lnTo>
                    <a:pt x="384" y="706"/>
                  </a:lnTo>
                  <a:lnTo>
                    <a:pt x="384" y="706"/>
                  </a:lnTo>
                  <a:lnTo>
                    <a:pt x="350" y="708"/>
                  </a:lnTo>
                  <a:lnTo>
                    <a:pt x="316" y="708"/>
                  </a:lnTo>
                  <a:lnTo>
                    <a:pt x="284" y="702"/>
                  </a:lnTo>
                  <a:lnTo>
                    <a:pt x="252" y="696"/>
                  </a:lnTo>
                  <a:lnTo>
                    <a:pt x="220" y="684"/>
                  </a:lnTo>
                  <a:lnTo>
                    <a:pt x="190" y="670"/>
                  </a:lnTo>
                  <a:lnTo>
                    <a:pt x="162" y="654"/>
                  </a:lnTo>
                  <a:lnTo>
                    <a:pt x="136" y="634"/>
                  </a:lnTo>
                  <a:lnTo>
                    <a:pt x="110" y="612"/>
                  </a:lnTo>
                  <a:lnTo>
                    <a:pt x="88" y="588"/>
                  </a:lnTo>
                  <a:lnTo>
                    <a:pt x="66" y="562"/>
                  </a:lnTo>
                  <a:lnTo>
                    <a:pt x="48" y="532"/>
                  </a:lnTo>
                  <a:lnTo>
                    <a:pt x="32" y="502"/>
                  </a:lnTo>
                  <a:lnTo>
                    <a:pt x="20" y="470"/>
                  </a:lnTo>
                  <a:lnTo>
                    <a:pt x="10" y="436"/>
                  </a:lnTo>
                  <a:lnTo>
                    <a:pt x="4" y="400"/>
                  </a:lnTo>
                  <a:lnTo>
                    <a:pt x="4" y="400"/>
                  </a:lnTo>
                  <a:lnTo>
                    <a:pt x="0" y="364"/>
                  </a:lnTo>
                  <a:lnTo>
                    <a:pt x="0" y="328"/>
                  </a:lnTo>
                  <a:lnTo>
                    <a:pt x="4" y="294"/>
                  </a:lnTo>
                  <a:lnTo>
                    <a:pt x="10" y="260"/>
                  </a:lnTo>
                  <a:lnTo>
                    <a:pt x="20" y="228"/>
                  </a:lnTo>
                  <a:lnTo>
                    <a:pt x="32" y="196"/>
                  </a:lnTo>
                  <a:lnTo>
                    <a:pt x="48" y="166"/>
                  </a:lnTo>
                  <a:lnTo>
                    <a:pt x="66" y="138"/>
                  </a:lnTo>
                  <a:lnTo>
                    <a:pt x="88" y="112"/>
                  </a:lnTo>
                  <a:lnTo>
                    <a:pt x="110" y="88"/>
                  </a:lnTo>
                  <a:lnTo>
                    <a:pt x="134" y="68"/>
                  </a:lnTo>
                  <a:lnTo>
                    <a:pt x="162" y="48"/>
                  </a:lnTo>
                  <a:lnTo>
                    <a:pt x="192" y="32"/>
                  </a:lnTo>
                  <a:lnTo>
                    <a:pt x="222" y="20"/>
                  </a:lnTo>
                  <a:lnTo>
                    <a:pt x="254" y="10"/>
                  </a:lnTo>
                  <a:lnTo>
                    <a:pt x="288" y="2"/>
                  </a:lnTo>
                  <a:lnTo>
                    <a:pt x="288" y="2"/>
                  </a:lnTo>
                  <a:close/>
                </a:path>
              </a:pathLst>
            </a:custGeom>
            <a:solidFill>
              <a:srgbClr val="FEC6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4889" y="1129"/>
              <a:ext cx="660" cy="692"/>
            </a:xfrm>
            <a:custGeom>
              <a:avLst/>
              <a:gdLst>
                <a:gd name="T0" fmla="*/ 282 w 660"/>
                <a:gd name="T1" fmla="*/ 2 h 692"/>
                <a:gd name="T2" fmla="*/ 350 w 660"/>
                <a:gd name="T3" fmla="*/ 0 h 692"/>
                <a:gd name="T4" fmla="*/ 414 w 660"/>
                <a:gd name="T5" fmla="*/ 12 h 692"/>
                <a:gd name="T6" fmla="*/ 474 w 660"/>
                <a:gd name="T7" fmla="*/ 36 h 692"/>
                <a:gd name="T8" fmla="*/ 528 w 660"/>
                <a:gd name="T9" fmla="*/ 70 h 692"/>
                <a:gd name="T10" fmla="*/ 574 w 660"/>
                <a:gd name="T11" fmla="*/ 116 h 692"/>
                <a:gd name="T12" fmla="*/ 612 w 660"/>
                <a:gd name="T13" fmla="*/ 170 h 692"/>
                <a:gd name="T14" fmla="*/ 640 w 660"/>
                <a:gd name="T15" fmla="*/ 232 h 692"/>
                <a:gd name="T16" fmla="*/ 656 w 660"/>
                <a:gd name="T17" fmla="*/ 300 h 692"/>
                <a:gd name="T18" fmla="*/ 660 w 660"/>
                <a:gd name="T19" fmla="*/ 336 h 692"/>
                <a:gd name="T20" fmla="*/ 656 w 660"/>
                <a:gd name="T21" fmla="*/ 404 h 692"/>
                <a:gd name="T22" fmla="*/ 640 w 660"/>
                <a:gd name="T23" fmla="*/ 470 h 692"/>
                <a:gd name="T24" fmla="*/ 612 w 660"/>
                <a:gd name="T25" fmla="*/ 530 h 692"/>
                <a:gd name="T26" fmla="*/ 574 w 660"/>
                <a:gd name="T27" fmla="*/ 582 h 692"/>
                <a:gd name="T28" fmla="*/ 528 w 660"/>
                <a:gd name="T29" fmla="*/ 626 h 692"/>
                <a:gd name="T30" fmla="*/ 472 w 660"/>
                <a:gd name="T31" fmla="*/ 660 h 692"/>
                <a:gd name="T32" fmla="*/ 410 w 660"/>
                <a:gd name="T33" fmla="*/ 684 h 692"/>
                <a:gd name="T34" fmla="*/ 378 w 660"/>
                <a:gd name="T35" fmla="*/ 690 h 692"/>
                <a:gd name="T36" fmla="*/ 310 w 660"/>
                <a:gd name="T37" fmla="*/ 692 h 692"/>
                <a:gd name="T38" fmla="*/ 246 w 660"/>
                <a:gd name="T39" fmla="*/ 680 h 692"/>
                <a:gd name="T40" fmla="*/ 186 w 660"/>
                <a:gd name="T41" fmla="*/ 656 h 692"/>
                <a:gd name="T42" fmla="*/ 132 w 660"/>
                <a:gd name="T43" fmla="*/ 620 h 692"/>
                <a:gd name="T44" fmla="*/ 86 w 660"/>
                <a:gd name="T45" fmla="*/ 576 h 692"/>
                <a:gd name="T46" fmla="*/ 48 w 660"/>
                <a:gd name="T47" fmla="*/ 522 h 692"/>
                <a:gd name="T48" fmla="*/ 20 w 660"/>
                <a:gd name="T49" fmla="*/ 460 h 692"/>
                <a:gd name="T50" fmla="*/ 2 w 660"/>
                <a:gd name="T51" fmla="*/ 392 h 692"/>
                <a:gd name="T52" fmla="*/ 0 w 660"/>
                <a:gd name="T53" fmla="*/ 356 h 692"/>
                <a:gd name="T54" fmla="*/ 4 w 660"/>
                <a:gd name="T55" fmla="*/ 286 h 692"/>
                <a:gd name="T56" fmla="*/ 20 w 660"/>
                <a:gd name="T57" fmla="*/ 222 h 692"/>
                <a:gd name="T58" fmla="*/ 48 w 660"/>
                <a:gd name="T59" fmla="*/ 162 h 692"/>
                <a:gd name="T60" fmla="*/ 86 w 660"/>
                <a:gd name="T61" fmla="*/ 110 h 692"/>
                <a:gd name="T62" fmla="*/ 132 w 660"/>
                <a:gd name="T63" fmla="*/ 66 h 692"/>
                <a:gd name="T64" fmla="*/ 188 w 660"/>
                <a:gd name="T65" fmla="*/ 30 h 692"/>
                <a:gd name="T66" fmla="*/ 250 w 660"/>
                <a:gd name="T67" fmla="*/ 8 h 692"/>
                <a:gd name="T68" fmla="*/ 282 w 660"/>
                <a:gd name="T69" fmla="*/ 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60" h="692">
                  <a:moveTo>
                    <a:pt x="282" y="2"/>
                  </a:moveTo>
                  <a:lnTo>
                    <a:pt x="282" y="2"/>
                  </a:lnTo>
                  <a:lnTo>
                    <a:pt x="316" y="0"/>
                  </a:lnTo>
                  <a:lnTo>
                    <a:pt x="350" y="0"/>
                  </a:lnTo>
                  <a:lnTo>
                    <a:pt x="382" y="4"/>
                  </a:lnTo>
                  <a:lnTo>
                    <a:pt x="414" y="12"/>
                  </a:lnTo>
                  <a:lnTo>
                    <a:pt x="444" y="22"/>
                  </a:lnTo>
                  <a:lnTo>
                    <a:pt x="474" y="36"/>
                  </a:lnTo>
                  <a:lnTo>
                    <a:pt x="502" y="52"/>
                  </a:lnTo>
                  <a:lnTo>
                    <a:pt x="528" y="70"/>
                  </a:lnTo>
                  <a:lnTo>
                    <a:pt x="552" y="92"/>
                  </a:lnTo>
                  <a:lnTo>
                    <a:pt x="574" y="116"/>
                  </a:lnTo>
                  <a:lnTo>
                    <a:pt x="594" y="142"/>
                  </a:lnTo>
                  <a:lnTo>
                    <a:pt x="612" y="170"/>
                  </a:lnTo>
                  <a:lnTo>
                    <a:pt x="628" y="200"/>
                  </a:lnTo>
                  <a:lnTo>
                    <a:pt x="640" y="232"/>
                  </a:lnTo>
                  <a:lnTo>
                    <a:pt x="650" y="266"/>
                  </a:lnTo>
                  <a:lnTo>
                    <a:pt x="656" y="300"/>
                  </a:lnTo>
                  <a:lnTo>
                    <a:pt x="656" y="300"/>
                  </a:lnTo>
                  <a:lnTo>
                    <a:pt x="660" y="336"/>
                  </a:lnTo>
                  <a:lnTo>
                    <a:pt x="660" y="370"/>
                  </a:lnTo>
                  <a:lnTo>
                    <a:pt x="656" y="404"/>
                  </a:lnTo>
                  <a:lnTo>
                    <a:pt x="650" y="438"/>
                  </a:lnTo>
                  <a:lnTo>
                    <a:pt x="640" y="470"/>
                  </a:lnTo>
                  <a:lnTo>
                    <a:pt x="628" y="500"/>
                  </a:lnTo>
                  <a:lnTo>
                    <a:pt x="612" y="530"/>
                  </a:lnTo>
                  <a:lnTo>
                    <a:pt x="594" y="556"/>
                  </a:lnTo>
                  <a:lnTo>
                    <a:pt x="574" y="582"/>
                  </a:lnTo>
                  <a:lnTo>
                    <a:pt x="552" y="606"/>
                  </a:lnTo>
                  <a:lnTo>
                    <a:pt x="528" y="626"/>
                  </a:lnTo>
                  <a:lnTo>
                    <a:pt x="500" y="646"/>
                  </a:lnTo>
                  <a:lnTo>
                    <a:pt x="472" y="660"/>
                  </a:lnTo>
                  <a:lnTo>
                    <a:pt x="442" y="674"/>
                  </a:lnTo>
                  <a:lnTo>
                    <a:pt x="410" y="684"/>
                  </a:lnTo>
                  <a:lnTo>
                    <a:pt x="378" y="690"/>
                  </a:lnTo>
                  <a:lnTo>
                    <a:pt x="378" y="690"/>
                  </a:lnTo>
                  <a:lnTo>
                    <a:pt x="344" y="692"/>
                  </a:lnTo>
                  <a:lnTo>
                    <a:pt x="310" y="692"/>
                  </a:lnTo>
                  <a:lnTo>
                    <a:pt x="278" y="688"/>
                  </a:lnTo>
                  <a:lnTo>
                    <a:pt x="246" y="680"/>
                  </a:lnTo>
                  <a:lnTo>
                    <a:pt x="216" y="670"/>
                  </a:lnTo>
                  <a:lnTo>
                    <a:pt x="186" y="656"/>
                  </a:lnTo>
                  <a:lnTo>
                    <a:pt x="158" y="640"/>
                  </a:lnTo>
                  <a:lnTo>
                    <a:pt x="132" y="620"/>
                  </a:lnTo>
                  <a:lnTo>
                    <a:pt x="108" y="600"/>
                  </a:lnTo>
                  <a:lnTo>
                    <a:pt x="86" y="576"/>
                  </a:lnTo>
                  <a:lnTo>
                    <a:pt x="66" y="550"/>
                  </a:lnTo>
                  <a:lnTo>
                    <a:pt x="48" y="522"/>
                  </a:lnTo>
                  <a:lnTo>
                    <a:pt x="32" y="492"/>
                  </a:lnTo>
                  <a:lnTo>
                    <a:pt x="20" y="460"/>
                  </a:lnTo>
                  <a:lnTo>
                    <a:pt x="10" y="426"/>
                  </a:lnTo>
                  <a:lnTo>
                    <a:pt x="2" y="392"/>
                  </a:lnTo>
                  <a:lnTo>
                    <a:pt x="2" y="392"/>
                  </a:lnTo>
                  <a:lnTo>
                    <a:pt x="0" y="356"/>
                  </a:lnTo>
                  <a:lnTo>
                    <a:pt x="0" y="320"/>
                  </a:lnTo>
                  <a:lnTo>
                    <a:pt x="4" y="286"/>
                  </a:lnTo>
                  <a:lnTo>
                    <a:pt x="10" y="254"/>
                  </a:lnTo>
                  <a:lnTo>
                    <a:pt x="20" y="222"/>
                  </a:lnTo>
                  <a:lnTo>
                    <a:pt x="32" y="192"/>
                  </a:lnTo>
                  <a:lnTo>
                    <a:pt x="48" y="162"/>
                  </a:lnTo>
                  <a:lnTo>
                    <a:pt x="66" y="134"/>
                  </a:lnTo>
                  <a:lnTo>
                    <a:pt x="86" y="110"/>
                  </a:lnTo>
                  <a:lnTo>
                    <a:pt x="108" y="86"/>
                  </a:lnTo>
                  <a:lnTo>
                    <a:pt x="132" y="66"/>
                  </a:lnTo>
                  <a:lnTo>
                    <a:pt x="160" y="46"/>
                  </a:lnTo>
                  <a:lnTo>
                    <a:pt x="188" y="30"/>
                  </a:lnTo>
                  <a:lnTo>
                    <a:pt x="218" y="18"/>
                  </a:lnTo>
                  <a:lnTo>
                    <a:pt x="250" y="8"/>
                  </a:lnTo>
                  <a:lnTo>
                    <a:pt x="282" y="2"/>
                  </a:lnTo>
                  <a:lnTo>
                    <a:pt x="282" y="2"/>
                  </a:lnTo>
                  <a:close/>
                </a:path>
              </a:pathLst>
            </a:custGeom>
            <a:solidFill>
              <a:srgbClr val="FEC8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4895" y="1133"/>
              <a:ext cx="648" cy="680"/>
            </a:xfrm>
            <a:custGeom>
              <a:avLst/>
              <a:gdLst>
                <a:gd name="T0" fmla="*/ 276 w 648"/>
                <a:gd name="T1" fmla="*/ 4 h 680"/>
                <a:gd name="T2" fmla="*/ 342 w 648"/>
                <a:gd name="T3" fmla="*/ 2 h 680"/>
                <a:gd name="T4" fmla="*/ 406 w 648"/>
                <a:gd name="T5" fmla="*/ 12 h 680"/>
                <a:gd name="T6" fmla="*/ 464 w 648"/>
                <a:gd name="T7" fmla="*/ 36 h 680"/>
                <a:gd name="T8" fmla="*/ 518 w 648"/>
                <a:gd name="T9" fmla="*/ 70 h 680"/>
                <a:gd name="T10" fmla="*/ 564 w 648"/>
                <a:gd name="T11" fmla="*/ 116 h 680"/>
                <a:gd name="T12" fmla="*/ 600 w 648"/>
                <a:gd name="T13" fmla="*/ 168 h 680"/>
                <a:gd name="T14" fmla="*/ 628 w 648"/>
                <a:gd name="T15" fmla="*/ 228 h 680"/>
                <a:gd name="T16" fmla="*/ 644 w 648"/>
                <a:gd name="T17" fmla="*/ 296 h 680"/>
                <a:gd name="T18" fmla="*/ 648 w 648"/>
                <a:gd name="T19" fmla="*/ 330 h 680"/>
                <a:gd name="T20" fmla="*/ 644 w 648"/>
                <a:gd name="T21" fmla="*/ 398 h 680"/>
                <a:gd name="T22" fmla="*/ 628 w 648"/>
                <a:gd name="T23" fmla="*/ 462 h 680"/>
                <a:gd name="T24" fmla="*/ 600 w 648"/>
                <a:gd name="T25" fmla="*/ 520 h 680"/>
                <a:gd name="T26" fmla="*/ 564 w 648"/>
                <a:gd name="T27" fmla="*/ 572 h 680"/>
                <a:gd name="T28" fmla="*/ 516 w 648"/>
                <a:gd name="T29" fmla="*/ 614 h 680"/>
                <a:gd name="T30" fmla="*/ 464 w 648"/>
                <a:gd name="T31" fmla="*/ 648 h 680"/>
                <a:gd name="T32" fmla="*/ 402 w 648"/>
                <a:gd name="T33" fmla="*/ 670 h 680"/>
                <a:gd name="T34" fmla="*/ 370 w 648"/>
                <a:gd name="T35" fmla="*/ 676 h 680"/>
                <a:gd name="T36" fmla="*/ 304 w 648"/>
                <a:gd name="T37" fmla="*/ 678 h 680"/>
                <a:gd name="T38" fmla="*/ 242 w 648"/>
                <a:gd name="T39" fmla="*/ 668 h 680"/>
                <a:gd name="T40" fmla="*/ 182 w 648"/>
                <a:gd name="T41" fmla="*/ 644 h 680"/>
                <a:gd name="T42" fmla="*/ 130 w 648"/>
                <a:gd name="T43" fmla="*/ 608 h 680"/>
                <a:gd name="T44" fmla="*/ 84 w 648"/>
                <a:gd name="T45" fmla="*/ 564 h 680"/>
                <a:gd name="T46" fmla="*/ 46 w 648"/>
                <a:gd name="T47" fmla="*/ 512 h 680"/>
                <a:gd name="T48" fmla="*/ 18 w 648"/>
                <a:gd name="T49" fmla="*/ 450 h 680"/>
                <a:gd name="T50" fmla="*/ 2 w 648"/>
                <a:gd name="T51" fmla="*/ 384 h 680"/>
                <a:gd name="T52" fmla="*/ 0 w 648"/>
                <a:gd name="T53" fmla="*/ 350 h 680"/>
                <a:gd name="T54" fmla="*/ 4 w 648"/>
                <a:gd name="T55" fmla="*/ 282 h 680"/>
                <a:gd name="T56" fmla="*/ 20 w 648"/>
                <a:gd name="T57" fmla="*/ 218 h 680"/>
                <a:gd name="T58" fmla="*/ 46 w 648"/>
                <a:gd name="T59" fmla="*/ 160 h 680"/>
                <a:gd name="T60" fmla="*/ 84 w 648"/>
                <a:gd name="T61" fmla="*/ 108 h 680"/>
                <a:gd name="T62" fmla="*/ 130 w 648"/>
                <a:gd name="T63" fmla="*/ 66 h 680"/>
                <a:gd name="T64" fmla="*/ 184 w 648"/>
                <a:gd name="T65" fmla="*/ 32 h 680"/>
                <a:gd name="T66" fmla="*/ 244 w 648"/>
                <a:gd name="T67" fmla="*/ 10 h 680"/>
                <a:gd name="T68" fmla="*/ 276 w 648"/>
                <a:gd name="T69" fmla="*/ 4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48" h="680">
                  <a:moveTo>
                    <a:pt x="276" y="4"/>
                  </a:moveTo>
                  <a:lnTo>
                    <a:pt x="276" y="4"/>
                  </a:lnTo>
                  <a:lnTo>
                    <a:pt x="310" y="0"/>
                  </a:lnTo>
                  <a:lnTo>
                    <a:pt x="342" y="2"/>
                  </a:lnTo>
                  <a:lnTo>
                    <a:pt x="374" y="6"/>
                  </a:lnTo>
                  <a:lnTo>
                    <a:pt x="406" y="12"/>
                  </a:lnTo>
                  <a:lnTo>
                    <a:pt x="436" y="22"/>
                  </a:lnTo>
                  <a:lnTo>
                    <a:pt x="464" y="36"/>
                  </a:lnTo>
                  <a:lnTo>
                    <a:pt x="492" y="52"/>
                  </a:lnTo>
                  <a:lnTo>
                    <a:pt x="518" y="70"/>
                  </a:lnTo>
                  <a:lnTo>
                    <a:pt x="542" y="92"/>
                  </a:lnTo>
                  <a:lnTo>
                    <a:pt x="564" y="116"/>
                  </a:lnTo>
                  <a:lnTo>
                    <a:pt x="584" y="140"/>
                  </a:lnTo>
                  <a:lnTo>
                    <a:pt x="600" y="168"/>
                  </a:lnTo>
                  <a:lnTo>
                    <a:pt x="616" y="198"/>
                  </a:lnTo>
                  <a:lnTo>
                    <a:pt x="628" y="228"/>
                  </a:lnTo>
                  <a:lnTo>
                    <a:pt x="638" y="262"/>
                  </a:lnTo>
                  <a:lnTo>
                    <a:pt x="644" y="296"/>
                  </a:lnTo>
                  <a:lnTo>
                    <a:pt x="644" y="296"/>
                  </a:lnTo>
                  <a:lnTo>
                    <a:pt x="648" y="330"/>
                  </a:lnTo>
                  <a:lnTo>
                    <a:pt x="646" y="364"/>
                  </a:lnTo>
                  <a:lnTo>
                    <a:pt x="644" y="398"/>
                  </a:lnTo>
                  <a:lnTo>
                    <a:pt x="636" y="430"/>
                  </a:lnTo>
                  <a:lnTo>
                    <a:pt x="628" y="462"/>
                  </a:lnTo>
                  <a:lnTo>
                    <a:pt x="616" y="492"/>
                  </a:lnTo>
                  <a:lnTo>
                    <a:pt x="600" y="520"/>
                  </a:lnTo>
                  <a:lnTo>
                    <a:pt x="582" y="546"/>
                  </a:lnTo>
                  <a:lnTo>
                    <a:pt x="564" y="572"/>
                  </a:lnTo>
                  <a:lnTo>
                    <a:pt x="542" y="594"/>
                  </a:lnTo>
                  <a:lnTo>
                    <a:pt x="516" y="614"/>
                  </a:lnTo>
                  <a:lnTo>
                    <a:pt x="490" y="632"/>
                  </a:lnTo>
                  <a:lnTo>
                    <a:pt x="464" y="648"/>
                  </a:lnTo>
                  <a:lnTo>
                    <a:pt x="434" y="660"/>
                  </a:lnTo>
                  <a:lnTo>
                    <a:pt x="402" y="670"/>
                  </a:lnTo>
                  <a:lnTo>
                    <a:pt x="370" y="676"/>
                  </a:lnTo>
                  <a:lnTo>
                    <a:pt x="370" y="676"/>
                  </a:lnTo>
                  <a:lnTo>
                    <a:pt x="336" y="680"/>
                  </a:lnTo>
                  <a:lnTo>
                    <a:pt x="304" y="678"/>
                  </a:lnTo>
                  <a:lnTo>
                    <a:pt x="272" y="674"/>
                  </a:lnTo>
                  <a:lnTo>
                    <a:pt x="242" y="668"/>
                  </a:lnTo>
                  <a:lnTo>
                    <a:pt x="212" y="656"/>
                  </a:lnTo>
                  <a:lnTo>
                    <a:pt x="182" y="644"/>
                  </a:lnTo>
                  <a:lnTo>
                    <a:pt x="156" y="628"/>
                  </a:lnTo>
                  <a:lnTo>
                    <a:pt x="130" y="608"/>
                  </a:lnTo>
                  <a:lnTo>
                    <a:pt x="106" y="588"/>
                  </a:lnTo>
                  <a:lnTo>
                    <a:pt x="84" y="564"/>
                  </a:lnTo>
                  <a:lnTo>
                    <a:pt x="64" y="538"/>
                  </a:lnTo>
                  <a:lnTo>
                    <a:pt x="46" y="512"/>
                  </a:lnTo>
                  <a:lnTo>
                    <a:pt x="30" y="482"/>
                  </a:lnTo>
                  <a:lnTo>
                    <a:pt x="18" y="450"/>
                  </a:lnTo>
                  <a:lnTo>
                    <a:pt x="10" y="418"/>
                  </a:lnTo>
                  <a:lnTo>
                    <a:pt x="2" y="384"/>
                  </a:lnTo>
                  <a:lnTo>
                    <a:pt x="2" y="384"/>
                  </a:lnTo>
                  <a:lnTo>
                    <a:pt x="0" y="350"/>
                  </a:lnTo>
                  <a:lnTo>
                    <a:pt x="0" y="316"/>
                  </a:lnTo>
                  <a:lnTo>
                    <a:pt x="4" y="282"/>
                  </a:lnTo>
                  <a:lnTo>
                    <a:pt x="10" y="250"/>
                  </a:lnTo>
                  <a:lnTo>
                    <a:pt x="20" y="218"/>
                  </a:lnTo>
                  <a:lnTo>
                    <a:pt x="32" y="188"/>
                  </a:lnTo>
                  <a:lnTo>
                    <a:pt x="46" y="160"/>
                  </a:lnTo>
                  <a:lnTo>
                    <a:pt x="64" y="134"/>
                  </a:lnTo>
                  <a:lnTo>
                    <a:pt x="84" y="108"/>
                  </a:lnTo>
                  <a:lnTo>
                    <a:pt x="106" y="86"/>
                  </a:lnTo>
                  <a:lnTo>
                    <a:pt x="130" y="66"/>
                  </a:lnTo>
                  <a:lnTo>
                    <a:pt x="156" y="48"/>
                  </a:lnTo>
                  <a:lnTo>
                    <a:pt x="184" y="32"/>
                  </a:lnTo>
                  <a:lnTo>
                    <a:pt x="214" y="20"/>
                  </a:lnTo>
                  <a:lnTo>
                    <a:pt x="244" y="10"/>
                  </a:lnTo>
                  <a:lnTo>
                    <a:pt x="276" y="4"/>
                  </a:lnTo>
                  <a:lnTo>
                    <a:pt x="276" y="4"/>
                  </a:lnTo>
                  <a:close/>
                </a:path>
              </a:pathLst>
            </a:custGeom>
            <a:solidFill>
              <a:srgbClr val="FFCA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1" name="Freeform 17"/>
            <p:cNvSpPr>
              <a:spLocks/>
            </p:cNvSpPr>
            <p:nvPr/>
          </p:nvSpPr>
          <p:spPr bwMode="auto">
            <a:xfrm>
              <a:off x="4901" y="1139"/>
              <a:ext cx="634" cy="664"/>
            </a:xfrm>
            <a:custGeom>
              <a:avLst/>
              <a:gdLst>
                <a:gd name="T0" fmla="*/ 272 w 634"/>
                <a:gd name="T1" fmla="*/ 2 h 664"/>
                <a:gd name="T2" fmla="*/ 336 w 634"/>
                <a:gd name="T3" fmla="*/ 0 h 664"/>
                <a:gd name="T4" fmla="*/ 398 w 634"/>
                <a:gd name="T5" fmla="*/ 12 h 664"/>
                <a:gd name="T6" fmla="*/ 454 w 634"/>
                <a:gd name="T7" fmla="*/ 34 h 664"/>
                <a:gd name="T8" fmla="*/ 508 w 634"/>
                <a:gd name="T9" fmla="*/ 68 h 664"/>
                <a:gd name="T10" fmla="*/ 552 w 634"/>
                <a:gd name="T11" fmla="*/ 112 h 664"/>
                <a:gd name="T12" fmla="*/ 590 w 634"/>
                <a:gd name="T13" fmla="*/ 164 h 664"/>
                <a:gd name="T14" fmla="*/ 616 w 634"/>
                <a:gd name="T15" fmla="*/ 224 h 664"/>
                <a:gd name="T16" fmla="*/ 632 w 634"/>
                <a:gd name="T17" fmla="*/ 288 h 664"/>
                <a:gd name="T18" fmla="*/ 634 w 634"/>
                <a:gd name="T19" fmla="*/ 322 h 664"/>
                <a:gd name="T20" fmla="*/ 630 w 634"/>
                <a:gd name="T21" fmla="*/ 388 h 664"/>
                <a:gd name="T22" fmla="*/ 616 w 634"/>
                <a:gd name="T23" fmla="*/ 450 h 664"/>
                <a:gd name="T24" fmla="*/ 588 w 634"/>
                <a:gd name="T25" fmla="*/ 508 h 664"/>
                <a:gd name="T26" fmla="*/ 552 w 634"/>
                <a:gd name="T27" fmla="*/ 558 h 664"/>
                <a:gd name="T28" fmla="*/ 506 w 634"/>
                <a:gd name="T29" fmla="*/ 600 h 664"/>
                <a:gd name="T30" fmla="*/ 454 w 634"/>
                <a:gd name="T31" fmla="*/ 634 h 664"/>
                <a:gd name="T32" fmla="*/ 394 w 634"/>
                <a:gd name="T33" fmla="*/ 654 h 664"/>
                <a:gd name="T34" fmla="*/ 362 w 634"/>
                <a:gd name="T35" fmla="*/ 662 h 664"/>
                <a:gd name="T36" fmla="*/ 298 w 634"/>
                <a:gd name="T37" fmla="*/ 664 h 664"/>
                <a:gd name="T38" fmla="*/ 236 w 634"/>
                <a:gd name="T39" fmla="*/ 652 h 664"/>
                <a:gd name="T40" fmla="*/ 180 w 634"/>
                <a:gd name="T41" fmla="*/ 628 h 664"/>
                <a:gd name="T42" fmla="*/ 126 w 634"/>
                <a:gd name="T43" fmla="*/ 596 h 664"/>
                <a:gd name="T44" fmla="*/ 82 w 634"/>
                <a:gd name="T45" fmla="*/ 552 h 664"/>
                <a:gd name="T46" fmla="*/ 46 w 634"/>
                <a:gd name="T47" fmla="*/ 500 h 664"/>
                <a:gd name="T48" fmla="*/ 18 w 634"/>
                <a:gd name="T49" fmla="*/ 440 h 664"/>
                <a:gd name="T50" fmla="*/ 2 w 634"/>
                <a:gd name="T51" fmla="*/ 376 h 664"/>
                <a:gd name="T52" fmla="*/ 0 w 634"/>
                <a:gd name="T53" fmla="*/ 342 h 664"/>
                <a:gd name="T54" fmla="*/ 4 w 634"/>
                <a:gd name="T55" fmla="*/ 276 h 664"/>
                <a:gd name="T56" fmla="*/ 18 w 634"/>
                <a:gd name="T57" fmla="*/ 214 h 664"/>
                <a:gd name="T58" fmla="*/ 46 w 634"/>
                <a:gd name="T59" fmla="*/ 156 h 664"/>
                <a:gd name="T60" fmla="*/ 82 w 634"/>
                <a:gd name="T61" fmla="*/ 106 h 664"/>
                <a:gd name="T62" fmla="*/ 128 w 634"/>
                <a:gd name="T63" fmla="*/ 64 h 664"/>
                <a:gd name="T64" fmla="*/ 180 w 634"/>
                <a:gd name="T65" fmla="*/ 30 h 664"/>
                <a:gd name="T66" fmla="*/ 240 w 634"/>
                <a:gd name="T67" fmla="*/ 8 h 664"/>
                <a:gd name="T68" fmla="*/ 272 w 634"/>
                <a:gd name="T69" fmla="*/ 2 h 6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34" h="664">
                  <a:moveTo>
                    <a:pt x="272" y="2"/>
                  </a:moveTo>
                  <a:lnTo>
                    <a:pt x="272" y="2"/>
                  </a:lnTo>
                  <a:lnTo>
                    <a:pt x="304" y="0"/>
                  </a:lnTo>
                  <a:lnTo>
                    <a:pt x="336" y="0"/>
                  </a:lnTo>
                  <a:lnTo>
                    <a:pt x="366" y="4"/>
                  </a:lnTo>
                  <a:lnTo>
                    <a:pt x="398" y="12"/>
                  </a:lnTo>
                  <a:lnTo>
                    <a:pt x="426" y="22"/>
                  </a:lnTo>
                  <a:lnTo>
                    <a:pt x="454" y="34"/>
                  </a:lnTo>
                  <a:lnTo>
                    <a:pt x="482" y="50"/>
                  </a:lnTo>
                  <a:lnTo>
                    <a:pt x="508" y="68"/>
                  </a:lnTo>
                  <a:lnTo>
                    <a:pt x="530" y="90"/>
                  </a:lnTo>
                  <a:lnTo>
                    <a:pt x="552" y="112"/>
                  </a:lnTo>
                  <a:lnTo>
                    <a:pt x="572" y="138"/>
                  </a:lnTo>
                  <a:lnTo>
                    <a:pt x="590" y="164"/>
                  </a:lnTo>
                  <a:lnTo>
                    <a:pt x="604" y="192"/>
                  </a:lnTo>
                  <a:lnTo>
                    <a:pt x="616" y="224"/>
                  </a:lnTo>
                  <a:lnTo>
                    <a:pt x="626" y="256"/>
                  </a:lnTo>
                  <a:lnTo>
                    <a:pt x="632" y="288"/>
                  </a:lnTo>
                  <a:lnTo>
                    <a:pt x="632" y="288"/>
                  </a:lnTo>
                  <a:lnTo>
                    <a:pt x="634" y="322"/>
                  </a:lnTo>
                  <a:lnTo>
                    <a:pt x="634" y="356"/>
                  </a:lnTo>
                  <a:lnTo>
                    <a:pt x="630" y="388"/>
                  </a:lnTo>
                  <a:lnTo>
                    <a:pt x="624" y="420"/>
                  </a:lnTo>
                  <a:lnTo>
                    <a:pt x="616" y="450"/>
                  </a:lnTo>
                  <a:lnTo>
                    <a:pt x="604" y="480"/>
                  </a:lnTo>
                  <a:lnTo>
                    <a:pt x="588" y="508"/>
                  </a:lnTo>
                  <a:lnTo>
                    <a:pt x="572" y="534"/>
                  </a:lnTo>
                  <a:lnTo>
                    <a:pt x="552" y="558"/>
                  </a:lnTo>
                  <a:lnTo>
                    <a:pt x="530" y="580"/>
                  </a:lnTo>
                  <a:lnTo>
                    <a:pt x="506" y="600"/>
                  </a:lnTo>
                  <a:lnTo>
                    <a:pt x="482" y="618"/>
                  </a:lnTo>
                  <a:lnTo>
                    <a:pt x="454" y="634"/>
                  </a:lnTo>
                  <a:lnTo>
                    <a:pt x="424" y="646"/>
                  </a:lnTo>
                  <a:lnTo>
                    <a:pt x="394" y="654"/>
                  </a:lnTo>
                  <a:lnTo>
                    <a:pt x="362" y="662"/>
                  </a:lnTo>
                  <a:lnTo>
                    <a:pt x="362" y="662"/>
                  </a:lnTo>
                  <a:lnTo>
                    <a:pt x="330" y="664"/>
                  </a:lnTo>
                  <a:lnTo>
                    <a:pt x="298" y="664"/>
                  </a:lnTo>
                  <a:lnTo>
                    <a:pt x="268" y="660"/>
                  </a:lnTo>
                  <a:lnTo>
                    <a:pt x="236" y="652"/>
                  </a:lnTo>
                  <a:lnTo>
                    <a:pt x="208" y="642"/>
                  </a:lnTo>
                  <a:lnTo>
                    <a:pt x="180" y="628"/>
                  </a:lnTo>
                  <a:lnTo>
                    <a:pt x="152" y="614"/>
                  </a:lnTo>
                  <a:lnTo>
                    <a:pt x="126" y="596"/>
                  </a:lnTo>
                  <a:lnTo>
                    <a:pt x="104" y="574"/>
                  </a:lnTo>
                  <a:lnTo>
                    <a:pt x="82" y="552"/>
                  </a:lnTo>
                  <a:lnTo>
                    <a:pt x="62" y="526"/>
                  </a:lnTo>
                  <a:lnTo>
                    <a:pt x="46" y="500"/>
                  </a:lnTo>
                  <a:lnTo>
                    <a:pt x="30" y="472"/>
                  </a:lnTo>
                  <a:lnTo>
                    <a:pt x="18" y="440"/>
                  </a:lnTo>
                  <a:lnTo>
                    <a:pt x="8" y="408"/>
                  </a:lnTo>
                  <a:lnTo>
                    <a:pt x="2" y="376"/>
                  </a:lnTo>
                  <a:lnTo>
                    <a:pt x="2" y="376"/>
                  </a:lnTo>
                  <a:lnTo>
                    <a:pt x="0" y="342"/>
                  </a:lnTo>
                  <a:lnTo>
                    <a:pt x="0" y="308"/>
                  </a:lnTo>
                  <a:lnTo>
                    <a:pt x="4" y="276"/>
                  </a:lnTo>
                  <a:lnTo>
                    <a:pt x="10" y="244"/>
                  </a:lnTo>
                  <a:lnTo>
                    <a:pt x="18" y="214"/>
                  </a:lnTo>
                  <a:lnTo>
                    <a:pt x="32" y="184"/>
                  </a:lnTo>
                  <a:lnTo>
                    <a:pt x="46" y="156"/>
                  </a:lnTo>
                  <a:lnTo>
                    <a:pt x="62" y="130"/>
                  </a:lnTo>
                  <a:lnTo>
                    <a:pt x="82" y="106"/>
                  </a:lnTo>
                  <a:lnTo>
                    <a:pt x="104" y="84"/>
                  </a:lnTo>
                  <a:lnTo>
                    <a:pt x="128" y="64"/>
                  </a:lnTo>
                  <a:lnTo>
                    <a:pt x="152" y="46"/>
                  </a:lnTo>
                  <a:lnTo>
                    <a:pt x="180" y="30"/>
                  </a:lnTo>
                  <a:lnTo>
                    <a:pt x="210" y="18"/>
                  </a:lnTo>
                  <a:lnTo>
                    <a:pt x="240" y="8"/>
                  </a:lnTo>
                  <a:lnTo>
                    <a:pt x="272" y="2"/>
                  </a:lnTo>
                  <a:lnTo>
                    <a:pt x="272" y="2"/>
                  </a:lnTo>
                  <a:close/>
                </a:path>
              </a:pathLst>
            </a:custGeom>
            <a:solidFill>
              <a:srgbClr val="FDCB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096" name="Freeform 18"/>
            <p:cNvSpPr>
              <a:spLocks/>
            </p:cNvSpPr>
            <p:nvPr/>
          </p:nvSpPr>
          <p:spPr bwMode="auto">
            <a:xfrm>
              <a:off x="4907" y="1145"/>
              <a:ext cx="622" cy="648"/>
            </a:xfrm>
            <a:custGeom>
              <a:avLst/>
              <a:gdLst>
                <a:gd name="T0" fmla="*/ 266 w 622"/>
                <a:gd name="T1" fmla="*/ 2 h 648"/>
                <a:gd name="T2" fmla="*/ 330 w 622"/>
                <a:gd name="T3" fmla="*/ 0 h 648"/>
                <a:gd name="T4" fmla="*/ 390 w 622"/>
                <a:gd name="T5" fmla="*/ 10 h 648"/>
                <a:gd name="T6" fmla="*/ 446 w 622"/>
                <a:gd name="T7" fmla="*/ 34 h 648"/>
                <a:gd name="T8" fmla="*/ 496 w 622"/>
                <a:gd name="T9" fmla="*/ 66 h 648"/>
                <a:gd name="T10" fmla="*/ 542 w 622"/>
                <a:gd name="T11" fmla="*/ 108 h 648"/>
                <a:gd name="T12" fmla="*/ 578 w 622"/>
                <a:gd name="T13" fmla="*/ 160 h 648"/>
                <a:gd name="T14" fmla="*/ 604 w 622"/>
                <a:gd name="T15" fmla="*/ 218 h 648"/>
                <a:gd name="T16" fmla="*/ 618 w 622"/>
                <a:gd name="T17" fmla="*/ 282 h 648"/>
                <a:gd name="T18" fmla="*/ 622 w 622"/>
                <a:gd name="T19" fmla="*/ 314 h 648"/>
                <a:gd name="T20" fmla="*/ 618 w 622"/>
                <a:gd name="T21" fmla="*/ 378 h 648"/>
                <a:gd name="T22" fmla="*/ 602 w 622"/>
                <a:gd name="T23" fmla="*/ 440 h 648"/>
                <a:gd name="T24" fmla="*/ 576 w 622"/>
                <a:gd name="T25" fmla="*/ 496 h 648"/>
                <a:gd name="T26" fmla="*/ 540 w 622"/>
                <a:gd name="T27" fmla="*/ 546 h 648"/>
                <a:gd name="T28" fmla="*/ 496 w 622"/>
                <a:gd name="T29" fmla="*/ 586 h 648"/>
                <a:gd name="T30" fmla="*/ 444 w 622"/>
                <a:gd name="T31" fmla="*/ 618 h 648"/>
                <a:gd name="T32" fmla="*/ 386 w 622"/>
                <a:gd name="T33" fmla="*/ 640 h 648"/>
                <a:gd name="T34" fmla="*/ 356 w 622"/>
                <a:gd name="T35" fmla="*/ 646 h 648"/>
                <a:gd name="T36" fmla="*/ 292 w 622"/>
                <a:gd name="T37" fmla="*/ 648 h 648"/>
                <a:gd name="T38" fmla="*/ 232 w 622"/>
                <a:gd name="T39" fmla="*/ 636 h 648"/>
                <a:gd name="T40" fmla="*/ 176 w 622"/>
                <a:gd name="T41" fmla="*/ 614 h 648"/>
                <a:gd name="T42" fmla="*/ 124 w 622"/>
                <a:gd name="T43" fmla="*/ 582 h 648"/>
                <a:gd name="T44" fmla="*/ 80 w 622"/>
                <a:gd name="T45" fmla="*/ 538 h 648"/>
                <a:gd name="T46" fmla="*/ 44 w 622"/>
                <a:gd name="T47" fmla="*/ 488 h 648"/>
                <a:gd name="T48" fmla="*/ 18 w 622"/>
                <a:gd name="T49" fmla="*/ 430 h 648"/>
                <a:gd name="T50" fmla="*/ 2 w 622"/>
                <a:gd name="T51" fmla="*/ 366 h 648"/>
                <a:gd name="T52" fmla="*/ 0 w 622"/>
                <a:gd name="T53" fmla="*/ 334 h 648"/>
                <a:gd name="T54" fmla="*/ 4 w 622"/>
                <a:gd name="T55" fmla="*/ 270 h 648"/>
                <a:gd name="T56" fmla="*/ 18 w 622"/>
                <a:gd name="T57" fmla="*/ 208 h 648"/>
                <a:gd name="T58" fmla="*/ 44 w 622"/>
                <a:gd name="T59" fmla="*/ 152 h 648"/>
                <a:gd name="T60" fmla="*/ 80 w 622"/>
                <a:gd name="T61" fmla="*/ 102 h 648"/>
                <a:gd name="T62" fmla="*/ 124 w 622"/>
                <a:gd name="T63" fmla="*/ 62 h 648"/>
                <a:gd name="T64" fmla="*/ 176 w 622"/>
                <a:gd name="T65" fmla="*/ 30 h 648"/>
                <a:gd name="T66" fmla="*/ 234 w 622"/>
                <a:gd name="T67" fmla="*/ 8 h 648"/>
                <a:gd name="T68" fmla="*/ 266 w 622"/>
                <a:gd name="T69" fmla="*/ 2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22" h="648">
                  <a:moveTo>
                    <a:pt x="266" y="2"/>
                  </a:moveTo>
                  <a:lnTo>
                    <a:pt x="266" y="2"/>
                  </a:lnTo>
                  <a:lnTo>
                    <a:pt x="298" y="0"/>
                  </a:lnTo>
                  <a:lnTo>
                    <a:pt x="330" y="0"/>
                  </a:lnTo>
                  <a:lnTo>
                    <a:pt x="360" y="4"/>
                  </a:lnTo>
                  <a:lnTo>
                    <a:pt x="390" y="10"/>
                  </a:lnTo>
                  <a:lnTo>
                    <a:pt x="418" y="20"/>
                  </a:lnTo>
                  <a:lnTo>
                    <a:pt x="446" y="34"/>
                  </a:lnTo>
                  <a:lnTo>
                    <a:pt x="472" y="48"/>
                  </a:lnTo>
                  <a:lnTo>
                    <a:pt x="496" y="66"/>
                  </a:lnTo>
                  <a:lnTo>
                    <a:pt x="520" y="86"/>
                  </a:lnTo>
                  <a:lnTo>
                    <a:pt x="542" y="108"/>
                  </a:lnTo>
                  <a:lnTo>
                    <a:pt x="560" y="134"/>
                  </a:lnTo>
                  <a:lnTo>
                    <a:pt x="578" y="160"/>
                  </a:lnTo>
                  <a:lnTo>
                    <a:pt x="592" y="188"/>
                  </a:lnTo>
                  <a:lnTo>
                    <a:pt x="604" y="218"/>
                  </a:lnTo>
                  <a:lnTo>
                    <a:pt x="612" y="248"/>
                  </a:lnTo>
                  <a:lnTo>
                    <a:pt x="618" y="282"/>
                  </a:lnTo>
                  <a:lnTo>
                    <a:pt x="618" y="282"/>
                  </a:lnTo>
                  <a:lnTo>
                    <a:pt x="622" y="314"/>
                  </a:lnTo>
                  <a:lnTo>
                    <a:pt x="622" y="346"/>
                  </a:lnTo>
                  <a:lnTo>
                    <a:pt x="618" y="378"/>
                  </a:lnTo>
                  <a:lnTo>
                    <a:pt x="612" y="410"/>
                  </a:lnTo>
                  <a:lnTo>
                    <a:pt x="602" y="440"/>
                  </a:lnTo>
                  <a:lnTo>
                    <a:pt x="590" y="468"/>
                  </a:lnTo>
                  <a:lnTo>
                    <a:pt x="576" y="496"/>
                  </a:lnTo>
                  <a:lnTo>
                    <a:pt x="560" y="522"/>
                  </a:lnTo>
                  <a:lnTo>
                    <a:pt x="540" y="546"/>
                  </a:lnTo>
                  <a:lnTo>
                    <a:pt x="520" y="566"/>
                  </a:lnTo>
                  <a:lnTo>
                    <a:pt x="496" y="586"/>
                  </a:lnTo>
                  <a:lnTo>
                    <a:pt x="472" y="604"/>
                  </a:lnTo>
                  <a:lnTo>
                    <a:pt x="444" y="618"/>
                  </a:lnTo>
                  <a:lnTo>
                    <a:pt x="416" y="630"/>
                  </a:lnTo>
                  <a:lnTo>
                    <a:pt x="386" y="640"/>
                  </a:lnTo>
                  <a:lnTo>
                    <a:pt x="356" y="646"/>
                  </a:lnTo>
                  <a:lnTo>
                    <a:pt x="356" y="646"/>
                  </a:lnTo>
                  <a:lnTo>
                    <a:pt x="324" y="648"/>
                  </a:lnTo>
                  <a:lnTo>
                    <a:pt x="292" y="648"/>
                  </a:lnTo>
                  <a:lnTo>
                    <a:pt x="262" y="644"/>
                  </a:lnTo>
                  <a:lnTo>
                    <a:pt x="232" y="636"/>
                  </a:lnTo>
                  <a:lnTo>
                    <a:pt x="204" y="628"/>
                  </a:lnTo>
                  <a:lnTo>
                    <a:pt x="176" y="614"/>
                  </a:lnTo>
                  <a:lnTo>
                    <a:pt x="150" y="600"/>
                  </a:lnTo>
                  <a:lnTo>
                    <a:pt x="124" y="582"/>
                  </a:lnTo>
                  <a:lnTo>
                    <a:pt x="102" y="562"/>
                  </a:lnTo>
                  <a:lnTo>
                    <a:pt x="80" y="538"/>
                  </a:lnTo>
                  <a:lnTo>
                    <a:pt x="60" y="514"/>
                  </a:lnTo>
                  <a:lnTo>
                    <a:pt x="44" y="488"/>
                  </a:lnTo>
                  <a:lnTo>
                    <a:pt x="30" y="460"/>
                  </a:lnTo>
                  <a:lnTo>
                    <a:pt x="18" y="430"/>
                  </a:lnTo>
                  <a:lnTo>
                    <a:pt x="8" y="400"/>
                  </a:lnTo>
                  <a:lnTo>
                    <a:pt x="2" y="366"/>
                  </a:lnTo>
                  <a:lnTo>
                    <a:pt x="2" y="366"/>
                  </a:lnTo>
                  <a:lnTo>
                    <a:pt x="0" y="334"/>
                  </a:lnTo>
                  <a:lnTo>
                    <a:pt x="0" y="300"/>
                  </a:lnTo>
                  <a:lnTo>
                    <a:pt x="4" y="270"/>
                  </a:lnTo>
                  <a:lnTo>
                    <a:pt x="10" y="238"/>
                  </a:lnTo>
                  <a:lnTo>
                    <a:pt x="18" y="208"/>
                  </a:lnTo>
                  <a:lnTo>
                    <a:pt x="30" y="180"/>
                  </a:lnTo>
                  <a:lnTo>
                    <a:pt x="44" y="152"/>
                  </a:lnTo>
                  <a:lnTo>
                    <a:pt x="62" y="126"/>
                  </a:lnTo>
                  <a:lnTo>
                    <a:pt x="80" y="102"/>
                  </a:lnTo>
                  <a:lnTo>
                    <a:pt x="102" y="80"/>
                  </a:lnTo>
                  <a:lnTo>
                    <a:pt x="124" y="62"/>
                  </a:lnTo>
                  <a:lnTo>
                    <a:pt x="150" y="44"/>
                  </a:lnTo>
                  <a:lnTo>
                    <a:pt x="176" y="30"/>
                  </a:lnTo>
                  <a:lnTo>
                    <a:pt x="206" y="18"/>
                  </a:lnTo>
                  <a:lnTo>
                    <a:pt x="234" y="8"/>
                  </a:lnTo>
                  <a:lnTo>
                    <a:pt x="266" y="2"/>
                  </a:lnTo>
                  <a:lnTo>
                    <a:pt x="266" y="2"/>
                  </a:lnTo>
                  <a:close/>
                </a:path>
              </a:pathLst>
            </a:custGeom>
            <a:solidFill>
              <a:srgbClr val="FECD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097" name="Freeform 19"/>
            <p:cNvSpPr>
              <a:spLocks/>
            </p:cNvSpPr>
            <p:nvPr/>
          </p:nvSpPr>
          <p:spPr bwMode="auto">
            <a:xfrm>
              <a:off x="4913" y="1149"/>
              <a:ext cx="608" cy="634"/>
            </a:xfrm>
            <a:custGeom>
              <a:avLst/>
              <a:gdLst>
                <a:gd name="T0" fmla="*/ 260 w 608"/>
                <a:gd name="T1" fmla="*/ 4 h 634"/>
                <a:gd name="T2" fmla="*/ 322 w 608"/>
                <a:gd name="T3" fmla="*/ 2 h 634"/>
                <a:gd name="T4" fmla="*/ 382 w 608"/>
                <a:gd name="T5" fmla="*/ 12 h 634"/>
                <a:gd name="T6" fmla="*/ 436 w 608"/>
                <a:gd name="T7" fmla="*/ 34 h 634"/>
                <a:gd name="T8" fmla="*/ 486 w 608"/>
                <a:gd name="T9" fmla="*/ 66 h 634"/>
                <a:gd name="T10" fmla="*/ 530 w 608"/>
                <a:gd name="T11" fmla="*/ 108 h 634"/>
                <a:gd name="T12" fmla="*/ 566 w 608"/>
                <a:gd name="T13" fmla="*/ 158 h 634"/>
                <a:gd name="T14" fmla="*/ 592 w 608"/>
                <a:gd name="T15" fmla="*/ 214 h 634"/>
                <a:gd name="T16" fmla="*/ 606 w 608"/>
                <a:gd name="T17" fmla="*/ 276 h 634"/>
                <a:gd name="T18" fmla="*/ 608 w 608"/>
                <a:gd name="T19" fmla="*/ 308 h 634"/>
                <a:gd name="T20" fmla="*/ 606 w 608"/>
                <a:gd name="T21" fmla="*/ 372 h 634"/>
                <a:gd name="T22" fmla="*/ 590 w 608"/>
                <a:gd name="T23" fmla="*/ 430 h 634"/>
                <a:gd name="T24" fmla="*/ 564 w 608"/>
                <a:gd name="T25" fmla="*/ 486 h 634"/>
                <a:gd name="T26" fmla="*/ 530 w 608"/>
                <a:gd name="T27" fmla="*/ 534 h 634"/>
                <a:gd name="T28" fmla="*/ 486 w 608"/>
                <a:gd name="T29" fmla="*/ 574 h 634"/>
                <a:gd name="T30" fmla="*/ 436 w 608"/>
                <a:gd name="T31" fmla="*/ 606 h 634"/>
                <a:gd name="T32" fmla="*/ 378 w 608"/>
                <a:gd name="T33" fmla="*/ 626 h 634"/>
                <a:gd name="T34" fmla="*/ 348 w 608"/>
                <a:gd name="T35" fmla="*/ 632 h 634"/>
                <a:gd name="T36" fmla="*/ 286 w 608"/>
                <a:gd name="T37" fmla="*/ 634 h 634"/>
                <a:gd name="T38" fmla="*/ 226 w 608"/>
                <a:gd name="T39" fmla="*/ 624 h 634"/>
                <a:gd name="T40" fmla="*/ 172 w 608"/>
                <a:gd name="T41" fmla="*/ 602 h 634"/>
                <a:gd name="T42" fmla="*/ 122 w 608"/>
                <a:gd name="T43" fmla="*/ 570 h 634"/>
                <a:gd name="T44" fmla="*/ 78 w 608"/>
                <a:gd name="T45" fmla="*/ 528 h 634"/>
                <a:gd name="T46" fmla="*/ 42 w 608"/>
                <a:gd name="T47" fmla="*/ 478 h 634"/>
                <a:gd name="T48" fmla="*/ 18 w 608"/>
                <a:gd name="T49" fmla="*/ 422 h 634"/>
                <a:gd name="T50" fmla="*/ 2 w 608"/>
                <a:gd name="T51" fmla="*/ 360 h 634"/>
                <a:gd name="T52" fmla="*/ 0 w 608"/>
                <a:gd name="T53" fmla="*/ 328 h 634"/>
                <a:gd name="T54" fmla="*/ 4 w 608"/>
                <a:gd name="T55" fmla="*/ 264 h 634"/>
                <a:gd name="T56" fmla="*/ 18 w 608"/>
                <a:gd name="T57" fmla="*/ 204 h 634"/>
                <a:gd name="T58" fmla="*/ 44 w 608"/>
                <a:gd name="T59" fmla="*/ 150 h 634"/>
                <a:gd name="T60" fmla="*/ 78 w 608"/>
                <a:gd name="T61" fmla="*/ 102 h 634"/>
                <a:gd name="T62" fmla="*/ 122 w 608"/>
                <a:gd name="T63" fmla="*/ 62 h 634"/>
                <a:gd name="T64" fmla="*/ 174 w 608"/>
                <a:gd name="T65" fmla="*/ 30 h 634"/>
                <a:gd name="T66" fmla="*/ 230 w 608"/>
                <a:gd name="T67" fmla="*/ 10 h 634"/>
                <a:gd name="T68" fmla="*/ 260 w 608"/>
                <a:gd name="T69" fmla="*/ 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08" h="634">
                  <a:moveTo>
                    <a:pt x="260" y="4"/>
                  </a:moveTo>
                  <a:lnTo>
                    <a:pt x="260" y="4"/>
                  </a:lnTo>
                  <a:lnTo>
                    <a:pt x="292" y="0"/>
                  </a:lnTo>
                  <a:lnTo>
                    <a:pt x="322" y="2"/>
                  </a:lnTo>
                  <a:lnTo>
                    <a:pt x="352" y="6"/>
                  </a:lnTo>
                  <a:lnTo>
                    <a:pt x="382" y="12"/>
                  </a:lnTo>
                  <a:lnTo>
                    <a:pt x="410" y="22"/>
                  </a:lnTo>
                  <a:lnTo>
                    <a:pt x="436" y="34"/>
                  </a:lnTo>
                  <a:lnTo>
                    <a:pt x="462" y="48"/>
                  </a:lnTo>
                  <a:lnTo>
                    <a:pt x="486" y="66"/>
                  </a:lnTo>
                  <a:lnTo>
                    <a:pt x="510" y="86"/>
                  </a:lnTo>
                  <a:lnTo>
                    <a:pt x="530" y="108"/>
                  </a:lnTo>
                  <a:lnTo>
                    <a:pt x="548" y="132"/>
                  </a:lnTo>
                  <a:lnTo>
                    <a:pt x="566" y="158"/>
                  </a:lnTo>
                  <a:lnTo>
                    <a:pt x="580" y="184"/>
                  </a:lnTo>
                  <a:lnTo>
                    <a:pt x="592" y="214"/>
                  </a:lnTo>
                  <a:lnTo>
                    <a:pt x="600" y="244"/>
                  </a:lnTo>
                  <a:lnTo>
                    <a:pt x="606" y="276"/>
                  </a:lnTo>
                  <a:lnTo>
                    <a:pt x="606" y="276"/>
                  </a:lnTo>
                  <a:lnTo>
                    <a:pt x="608" y="308"/>
                  </a:lnTo>
                  <a:lnTo>
                    <a:pt x="608" y="340"/>
                  </a:lnTo>
                  <a:lnTo>
                    <a:pt x="606" y="372"/>
                  </a:lnTo>
                  <a:lnTo>
                    <a:pt x="600" y="402"/>
                  </a:lnTo>
                  <a:lnTo>
                    <a:pt x="590" y="430"/>
                  </a:lnTo>
                  <a:lnTo>
                    <a:pt x="578" y="458"/>
                  </a:lnTo>
                  <a:lnTo>
                    <a:pt x="564" y="486"/>
                  </a:lnTo>
                  <a:lnTo>
                    <a:pt x="548" y="510"/>
                  </a:lnTo>
                  <a:lnTo>
                    <a:pt x="530" y="534"/>
                  </a:lnTo>
                  <a:lnTo>
                    <a:pt x="508" y="556"/>
                  </a:lnTo>
                  <a:lnTo>
                    <a:pt x="486" y="574"/>
                  </a:lnTo>
                  <a:lnTo>
                    <a:pt x="462" y="592"/>
                  </a:lnTo>
                  <a:lnTo>
                    <a:pt x="436" y="606"/>
                  </a:lnTo>
                  <a:lnTo>
                    <a:pt x="408" y="618"/>
                  </a:lnTo>
                  <a:lnTo>
                    <a:pt x="378" y="626"/>
                  </a:lnTo>
                  <a:lnTo>
                    <a:pt x="348" y="632"/>
                  </a:lnTo>
                  <a:lnTo>
                    <a:pt x="348" y="632"/>
                  </a:lnTo>
                  <a:lnTo>
                    <a:pt x="316" y="634"/>
                  </a:lnTo>
                  <a:lnTo>
                    <a:pt x="286" y="634"/>
                  </a:lnTo>
                  <a:lnTo>
                    <a:pt x="256" y="630"/>
                  </a:lnTo>
                  <a:lnTo>
                    <a:pt x="226" y="624"/>
                  </a:lnTo>
                  <a:lnTo>
                    <a:pt x="198" y="614"/>
                  </a:lnTo>
                  <a:lnTo>
                    <a:pt x="172" y="602"/>
                  </a:lnTo>
                  <a:lnTo>
                    <a:pt x="146" y="586"/>
                  </a:lnTo>
                  <a:lnTo>
                    <a:pt x="122" y="570"/>
                  </a:lnTo>
                  <a:lnTo>
                    <a:pt x="98" y="550"/>
                  </a:lnTo>
                  <a:lnTo>
                    <a:pt x="78" y="528"/>
                  </a:lnTo>
                  <a:lnTo>
                    <a:pt x="60" y="504"/>
                  </a:lnTo>
                  <a:lnTo>
                    <a:pt x="42" y="478"/>
                  </a:lnTo>
                  <a:lnTo>
                    <a:pt x="28" y="452"/>
                  </a:lnTo>
                  <a:lnTo>
                    <a:pt x="18" y="422"/>
                  </a:lnTo>
                  <a:lnTo>
                    <a:pt x="8" y="392"/>
                  </a:lnTo>
                  <a:lnTo>
                    <a:pt x="2" y="360"/>
                  </a:lnTo>
                  <a:lnTo>
                    <a:pt x="2" y="360"/>
                  </a:lnTo>
                  <a:lnTo>
                    <a:pt x="0" y="328"/>
                  </a:lnTo>
                  <a:lnTo>
                    <a:pt x="0" y="296"/>
                  </a:lnTo>
                  <a:lnTo>
                    <a:pt x="4" y="264"/>
                  </a:lnTo>
                  <a:lnTo>
                    <a:pt x="10" y="234"/>
                  </a:lnTo>
                  <a:lnTo>
                    <a:pt x="18" y="204"/>
                  </a:lnTo>
                  <a:lnTo>
                    <a:pt x="30" y="176"/>
                  </a:lnTo>
                  <a:lnTo>
                    <a:pt x="44" y="150"/>
                  </a:lnTo>
                  <a:lnTo>
                    <a:pt x="60" y="126"/>
                  </a:lnTo>
                  <a:lnTo>
                    <a:pt x="78" y="102"/>
                  </a:lnTo>
                  <a:lnTo>
                    <a:pt x="100" y="80"/>
                  </a:lnTo>
                  <a:lnTo>
                    <a:pt x="122" y="62"/>
                  </a:lnTo>
                  <a:lnTo>
                    <a:pt x="146" y="44"/>
                  </a:lnTo>
                  <a:lnTo>
                    <a:pt x="174" y="30"/>
                  </a:lnTo>
                  <a:lnTo>
                    <a:pt x="200" y="18"/>
                  </a:lnTo>
                  <a:lnTo>
                    <a:pt x="230" y="10"/>
                  </a:lnTo>
                  <a:lnTo>
                    <a:pt x="260" y="4"/>
                  </a:lnTo>
                  <a:lnTo>
                    <a:pt x="260" y="4"/>
                  </a:lnTo>
                  <a:close/>
                </a:path>
              </a:pathLst>
            </a:custGeom>
            <a:solidFill>
              <a:srgbClr val="FECE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099" name="Freeform 20"/>
            <p:cNvSpPr>
              <a:spLocks/>
            </p:cNvSpPr>
            <p:nvPr/>
          </p:nvSpPr>
          <p:spPr bwMode="auto">
            <a:xfrm>
              <a:off x="4919" y="1155"/>
              <a:ext cx="596" cy="620"/>
            </a:xfrm>
            <a:custGeom>
              <a:avLst/>
              <a:gdLst>
                <a:gd name="T0" fmla="*/ 256 w 596"/>
                <a:gd name="T1" fmla="*/ 2 h 620"/>
                <a:gd name="T2" fmla="*/ 316 w 596"/>
                <a:gd name="T3" fmla="*/ 0 h 620"/>
                <a:gd name="T4" fmla="*/ 374 w 596"/>
                <a:gd name="T5" fmla="*/ 12 h 620"/>
                <a:gd name="T6" fmla="*/ 428 w 596"/>
                <a:gd name="T7" fmla="*/ 32 h 620"/>
                <a:gd name="T8" fmla="*/ 476 w 596"/>
                <a:gd name="T9" fmla="*/ 64 h 620"/>
                <a:gd name="T10" fmla="*/ 520 w 596"/>
                <a:gd name="T11" fmla="*/ 104 h 620"/>
                <a:gd name="T12" fmla="*/ 554 w 596"/>
                <a:gd name="T13" fmla="*/ 152 h 620"/>
                <a:gd name="T14" fmla="*/ 578 w 596"/>
                <a:gd name="T15" fmla="*/ 208 h 620"/>
                <a:gd name="T16" fmla="*/ 594 w 596"/>
                <a:gd name="T17" fmla="*/ 270 h 620"/>
                <a:gd name="T18" fmla="*/ 596 w 596"/>
                <a:gd name="T19" fmla="*/ 300 h 620"/>
                <a:gd name="T20" fmla="*/ 592 w 596"/>
                <a:gd name="T21" fmla="*/ 362 h 620"/>
                <a:gd name="T22" fmla="*/ 578 w 596"/>
                <a:gd name="T23" fmla="*/ 420 h 620"/>
                <a:gd name="T24" fmla="*/ 552 w 596"/>
                <a:gd name="T25" fmla="*/ 474 h 620"/>
                <a:gd name="T26" fmla="*/ 518 w 596"/>
                <a:gd name="T27" fmla="*/ 520 h 620"/>
                <a:gd name="T28" fmla="*/ 476 w 596"/>
                <a:gd name="T29" fmla="*/ 560 h 620"/>
                <a:gd name="T30" fmla="*/ 426 w 596"/>
                <a:gd name="T31" fmla="*/ 592 h 620"/>
                <a:gd name="T32" fmla="*/ 370 w 596"/>
                <a:gd name="T33" fmla="*/ 612 h 620"/>
                <a:gd name="T34" fmla="*/ 340 w 596"/>
                <a:gd name="T35" fmla="*/ 618 h 620"/>
                <a:gd name="T36" fmla="*/ 280 w 596"/>
                <a:gd name="T37" fmla="*/ 618 h 620"/>
                <a:gd name="T38" fmla="*/ 222 w 596"/>
                <a:gd name="T39" fmla="*/ 608 h 620"/>
                <a:gd name="T40" fmla="*/ 168 w 596"/>
                <a:gd name="T41" fmla="*/ 588 h 620"/>
                <a:gd name="T42" fmla="*/ 118 w 596"/>
                <a:gd name="T43" fmla="*/ 556 h 620"/>
                <a:gd name="T44" fmla="*/ 76 w 596"/>
                <a:gd name="T45" fmla="*/ 516 h 620"/>
                <a:gd name="T46" fmla="*/ 42 w 596"/>
                <a:gd name="T47" fmla="*/ 466 h 620"/>
                <a:gd name="T48" fmla="*/ 16 w 596"/>
                <a:gd name="T49" fmla="*/ 412 h 620"/>
                <a:gd name="T50" fmla="*/ 2 w 596"/>
                <a:gd name="T51" fmla="*/ 350 h 620"/>
                <a:gd name="T52" fmla="*/ 0 w 596"/>
                <a:gd name="T53" fmla="*/ 320 h 620"/>
                <a:gd name="T54" fmla="*/ 2 w 596"/>
                <a:gd name="T55" fmla="*/ 258 h 620"/>
                <a:gd name="T56" fmla="*/ 18 w 596"/>
                <a:gd name="T57" fmla="*/ 200 h 620"/>
                <a:gd name="T58" fmla="*/ 42 w 596"/>
                <a:gd name="T59" fmla="*/ 146 h 620"/>
                <a:gd name="T60" fmla="*/ 78 w 596"/>
                <a:gd name="T61" fmla="*/ 100 h 620"/>
                <a:gd name="T62" fmla="*/ 120 w 596"/>
                <a:gd name="T63" fmla="*/ 60 h 620"/>
                <a:gd name="T64" fmla="*/ 170 w 596"/>
                <a:gd name="T65" fmla="*/ 28 h 620"/>
                <a:gd name="T66" fmla="*/ 226 w 596"/>
                <a:gd name="T67" fmla="*/ 8 h 620"/>
                <a:gd name="T68" fmla="*/ 256 w 596"/>
                <a:gd name="T69" fmla="*/ 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96" h="620">
                  <a:moveTo>
                    <a:pt x="256" y="2"/>
                  </a:moveTo>
                  <a:lnTo>
                    <a:pt x="256" y="2"/>
                  </a:lnTo>
                  <a:lnTo>
                    <a:pt x="286" y="0"/>
                  </a:lnTo>
                  <a:lnTo>
                    <a:pt x="316" y="0"/>
                  </a:lnTo>
                  <a:lnTo>
                    <a:pt x="346" y="4"/>
                  </a:lnTo>
                  <a:lnTo>
                    <a:pt x="374" y="12"/>
                  </a:lnTo>
                  <a:lnTo>
                    <a:pt x="402" y="20"/>
                  </a:lnTo>
                  <a:lnTo>
                    <a:pt x="428" y="32"/>
                  </a:lnTo>
                  <a:lnTo>
                    <a:pt x="452" y="48"/>
                  </a:lnTo>
                  <a:lnTo>
                    <a:pt x="476" y="64"/>
                  </a:lnTo>
                  <a:lnTo>
                    <a:pt x="498" y="84"/>
                  </a:lnTo>
                  <a:lnTo>
                    <a:pt x="520" y="104"/>
                  </a:lnTo>
                  <a:lnTo>
                    <a:pt x="538" y="128"/>
                  </a:lnTo>
                  <a:lnTo>
                    <a:pt x="554" y="152"/>
                  </a:lnTo>
                  <a:lnTo>
                    <a:pt x="568" y="180"/>
                  </a:lnTo>
                  <a:lnTo>
                    <a:pt x="578" y="208"/>
                  </a:lnTo>
                  <a:lnTo>
                    <a:pt x="588" y="238"/>
                  </a:lnTo>
                  <a:lnTo>
                    <a:pt x="594" y="270"/>
                  </a:lnTo>
                  <a:lnTo>
                    <a:pt x="594" y="270"/>
                  </a:lnTo>
                  <a:lnTo>
                    <a:pt x="596" y="300"/>
                  </a:lnTo>
                  <a:lnTo>
                    <a:pt x="596" y="332"/>
                  </a:lnTo>
                  <a:lnTo>
                    <a:pt x="592" y="362"/>
                  </a:lnTo>
                  <a:lnTo>
                    <a:pt x="586" y="392"/>
                  </a:lnTo>
                  <a:lnTo>
                    <a:pt x="578" y="420"/>
                  </a:lnTo>
                  <a:lnTo>
                    <a:pt x="566" y="448"/>
                  </a:lnTo>
                  <a:lnTo>
                    <a:pt x="552" y="474"/>
                  </a:lnTo>
                  <a:lnTo>
                    <a:pt x="536" y="498"/>
                  </a:lnTo>
                  <a:lnTo>
                    <a:pt x="518" y="520"/>
                  </a:lnTo>
                  <a:lnTo>
                    <a:pt x="498" y="542"/>
                  </a:lnTo>
                  <a:lnTo>
                    <a:pt x="476" y="560"/>
                  </a:lnTo>
                  <a:lnTo>
                    <a:pt x="452" y="576"/>
                  </a:lnTo>
                  <a:lnTo>
                    <a:pt x="426" y="592"/>
                  </a:lnTo>
                  <a:lnTo>
                    <a:pt x="398" y="602"/>
                  </a:lnTo>
                  <a:lnTo>
                    <a:pt x="370" y="612"/>
                  </a:lnTo>
                  <a:lnTo>
                    <a:pt x="340" y="618"/>
                  </a:lnTo>
                  <a:lnTo>
                    <a:pt x="340" y="618"/>
                  </a:lnTo>
                  <a:lnTo>
                    <a:pt x="310" y="620"/>
                  </a:lnTo>
                  <a:lnTo>
                    <a:pt x="280" y="618"/>
                  </a:lnTo>
                  <a:lnTo>
                    <a:pt x="250" y="616"/>
                  </a:lnTo>
                  <a:lnTo>
                    <a:pt x="222" y="608"/>
                  </a:lnTo>
                  <a:lnTo>
                    <a:pt x="194" y="600"/>
                  </a:lnTo>
                  <a:lnTo>
                    <a:pt x="168" y="588"/>
                  </a:lnTo>
                  <a:lnTo>
                    <a:pt x="142" y="572"/>
                  </a:lnTo>
                  <a:lnTo>
                    <a:pt x="118" y="556"/>
                  </a:lnTo>
                  <a:lnTo>
                    <a:pt x="96" y="536"/>
                  </a:lnTo>
                  <a:lnTo>
                    <a:pt x="76" y="516"/>
                  </a:lnTo>
                  <a:lnTo>
                    <a:pt x="58" y="492"/>
                  </a:lnTo>
                  <a:lnTo>
                    <a:pt x="42" y="466"/>
                  </a:lnTo>
                  <a:lnTo>
                    <a:pt x="28" y="440"/>
                  </a:lnTo>
                  <a:lnTo>
                    <a:pt x="16" y="412"/>
                  </a:lnTo>
                  <a:lnTo>
                    <a:pt x="8" y="382"/>
                  </a:lnTo>
                  <a:lnTo>
                    <a:pt x="2" y="350"/>
                  </a:lnTo>
                  <a:lnTo>
                    <a:pt x="2" y="350"/>
                  </a:lnTo>
                  <a:lnTo>
                    <a:pt x="0" y="320"/>
                  </a:lnTo>
                  <a:lnTo>
                    <a:pt x="0" y="288"/>
                  </a:lnTo>
                  <a:lnTo>
                    <a:pt x="2" y="258"/>
                  </a:lnTo>
                  <a:lnTo>
                    <a:pt x="8" y="228"/>
                  </a:lnTo>
                  <a:lnTo>
                    <a:pt x="18" y="200"/>
                  </a:lnTo>
                  <a:lnTo>
                    <a:pt x="30" y="172"/>
                  </a:lnTo>
                  <a:lnTo>
                    <a:pt x="42" y="146"/>
                  </a:lnTo>
                  <a:lnTo>
                    <a:pt x="58" y="122"/>
                  </a:lnTo>
                  <a:lnTo>
                    <a:pt x="78" y="100"/>
                  </a:lnTo>
                  <a:lnTo>
                    <a:pt x="98" y="78"/>
                  </a:lnTo>
                  <a:lnTo>
                    <a:pt x="120" y="60"/>
                  </a:lnTo>
                  <a:lnTo>
                    <a:pt x="144" y="42"/>
                  </a:lnTo>
                  <a:lnTo>
                    <a:pt x="170" y="28"/>
                  </a:lnTo>
                  <a:lnTo>
                    <a:pt x="196" y="18"/>
                  </a:lnTo>
                  <a:lnTo>
                    <a:pt x="226" y="8"/>
                  </a:lnTo>
                  <a:lnTo>
                    <a:pt x="256" y="2"/>
                  </a:lnTo>
                  <a:lnTo>
                    <a:pt x="256" y="2"/>
                  </a:lnTo>
                  <a:close/>
                </a:path>
              </a:pathLst>
            </a:custGeom>
            <a:solidFill>
              <a:srgbClr val="FDCF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00" name="Freeform 21"/>
            <p:cNvSpPr>
              <a:spLocks/>
            </p:cNvSpPr>
            <p:nvPr/>
          </p:nvSpPr>
          <p:spPr bwMode="auto">
            <a:xfrm>
              <a:off x="4925" y="1161"/>
              <a:ext cx="584" cy="604"/>
            </a:xfrm>
            <a:custGeom>
              <a:avLst/>
              <a:gdLst>
                <a:gd name="T0" fmla="*/ 250 w 584"/>
                <a:gd name="T1" fmla="*/ 2 h 604"/>
                <a:gd name="T2" fmla="*/ 308 w 584"/>
                <a:gd name="T3" fmla="*/ 0 h 604"/>
                <a:gd name="T4" fmla="*/ 366 w 584"/>
                <a:gd name="T5" fmla="*/ 10 h 604"/>
                <a:gd name="T6" fmla="*/ 418 w 584"/>
                <a:gd name="T7" fmla="*/ 32 h 604"/>
                <a:gd name="T8" fmla="*/ 466 w 584"/>
                <a:gd name="T9" fmla="*/ 62 h 604"/>
                <a:gd name="T10" fmla="*/ 508 w 584"/>
                <a:gd name="T11" fmla="*/ 102 h 604"/>
                <a:gd name="T12" fmla="*/ 542 w 584"/>
                <a:gd name="T13" fmla="*/ 148 h 604"/>
                <a:gd name="T14" fmla="*/ 566 w 584"/>
                <a:gd name="T15" fmla="*/ 202 h 604"/>
                <a:gd name="T16" fmla="*/ 580 w 584"/>
                <a:gd name="T17" fmla="*/ 262 h 604"/>
                <a:gd name="T18" fmla="*/ 584 w 584"/>
                <a:gd name="T19" fmla="*/ 292 h 604"/>
                <a:gd name="T20" fmla="*/ 580 w 584"/>
                <a:gd name="T21" fmla="*/ 352 h 604"/>
                <a:gd name="T22" fmla="*/ 566 w 584"/>
                <a:gd name="T23" fmla="*/ 410 h 604"/>
                <a:gd name="T24" fmla="*/ 540 w 584"/>
                <a:gd name="T25" fmla="*/ 462 h 604"/>
                <a:gd name="T26" fmla="*/ 508 w 584"/>
                <a:gd name="T27" fmla="*/ 508 h 604"/>
                <a:gd name="T28" fmla="*/ 466 w 584"/>
                <a:gd name="T29" fmla="*/ 546 h 604"/>
                <a:gd name="T30" fmla="*/ 416 w 584"/>
                <a:gd name="T31" fmla="*/ 576 h 604"/>
                <a:gd name="T32" fmla="*/ 362 w 584"/>
                <a:gd name="T33" fmla="*/ 596 h 604"/>
                <a:gd name="T34" fmla="*/ 332 w 584"/>
                <a:gd name="T35" fmla="*/ 602 h 604"/>
                <a:gd name="T36" fmla="*/ 274 w 584"/>
                <a:gd name="T37" fmla="*/ 604 h 604"/>
                <a:gd name="T38" fmla="*/ 218 w 584"/>
                <a:gd name="T39" fmla="*/ 594 h 604"/>
                <a:gd name="T40" fmla="*/ 164 w 584"/>
                <a:gd name="T41" fmla="*/ 572 h 604"/>
                <a:gd name="T42" fmla="*/ 116 w 584"/>
                <a:gd name="T43" fmla="*/ 542 h 604"/>
                <a:gd name="T44" fmla="*/ 74 w 584"/>
                <a:gd name="T45" fmla="*/ 502 h 604"/>
                <a:gd name="T46" fmla="*/ 40 w 584"/>
                <a:gd name="T47" fmla="*/ 456 h 604"/>
                <a:gd name="T48" fmla="*/ 16 w 584"/>
                <a:gd name="T49" fmla="*/ 402 h 604"/>
                <a:gd name="T50" fmla="*/ 2 w 584"/>
                <a:gd name="T51" fmla="*/ 342 h 604"/>
                <a:gd name="T52" fmla="*/ 0 w 584"/>
                <a:gd name="T53" fmla="*/ 312 h 604"/>
                <a:gd name="T54" fmla="*/ 2 w 584"/>
                <a:gd name="T55" fmla="*/ 252 h 604"/>
                <a:gd name="T56" fmla="*/ 18 w 584"/>
                <a:gd name="T57" fmla="*/ 194 h 604"/>
                <a:gd name="T58" fmla="*/ 42 w 584"/>
                <a:gd name="T59" fmla="*/ 142 h 604"/>
                <a:gd name="T60" fmla="*/ 76 w 584"/>
                <a:gd name="T61" fmla="*/ 96 h 604"/>
                <a:gd name="T62" fmla="*/ 118 w 584"/>
                <a:gd name="T63" fmla="*/ 58 h 604"/>
                <a:gd name="T64" fmla="*/ 166 w 584"/>
                <a:gd name="T65" fmla="*/ 28 h 604"/>
                <a:gd name="T66" fmla="*/ 220 w 584"/>
                <a:gd name="T67" fmla="*/ 8 h 604"/>
                <a:gd name="T68" fmla="*/ 250 w 584"/>
                <a:gd name="T69" fmla="*/ 2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4" h="604">
                  <a:moveTo>
                    <a:pt x="250" y="2"/>
                  </a:moveTo>
                  <a:lnTo>
                    <a:pt x="250" y="2"/>
                  </a:lnTo>
                  <a:lnTo>
                    <a:pt x="280" y="0"/>
                  </a:lnTo>
                  <a:lnTo>
                    <a:pt x="308" y="0"/>
                  </a:lnTo>
                  <a:lnTo>
                    <a:pt x="338" y="4"/>
                  </a:lnTo>
                  <a:lnTo>
                    <a:pt x="366" y="10"/>
                  </a:lnTo>
                  <a:lnTo>
                    <a:pt x="392" y="20"/>
                  </a:lnTo>
                  <a:lnTo>
                    <a:pt x="418" y="32"/>
                  </a:lnTo>
                  <a:lnTo>
                    <a:pt x="444" y="46"/>
                  </a:lnTo>
                  <a:lnTo>
                    <a:pt x="466" y="62"/>
                  </a:lnTo>
                  <a:lnTo>
                    <a:pt x="488" y="80"/>
                  </a:lnTo>
                  <a:lnTo>
                    <a:pt x="508" y="102"/>
                  </a:lnTo>
                  <a:lnTo>
                    <a:pt x="526" y="124"/>
                  </a:lnTo>
                  <a:lnTo>
                    <a:pt x="542" y="148"/>
                  </a:lnTo>
                  <a:lnTo>
                    <a:pt x="556" y="174"/>
                  </a:lnTo>
                  <a:lnTo>
                    <a:pt x="566" y="202"/>
                  </a:lnTo>
                  <a:lnTo>
                    <a:pt x="574" y="232"/>
                  </a:lnTo>
                  <a:lnTo>
                    <a:pt x="580" y="262"/>
                  </a:lnTo>
                  <a:lnTo>
                    <a:pt x="580" y="262"/>
                  </a:lnTo>
                  <a:lnTo>
                    <a:pt x="584" y="292"/>
                  </a:lnTo>
                  <a:lnTo>
                    <a:pt x="584" y="324"/>
                  </a:lnTo>
                  <a:lnTo>
                    <a:pt x="580" y="352"/>
                  </a:lnTo>
                  <a:lnTo>
                    <a:pt x="574" y="382"/>
                  </a:lnTo>
                  <a:lnTo>
                    <a:pt x="566" y="410"/>
                  </a:lnTo>
                  <a:lnTo>
                    <a:pt x="554" y="436"/>
                  </a:lnTo>
                  <a:lnTo>
                    <a:pt x="540" y="462"/>
                  </a:lnTo>
                  <a:lnTo>
                    <a:pt x="526" y="486"/>
                  </a:lnTo>
                  <a:lnTo>
                    <a:pt x="508" y="508"/>
                  </a:lnTo>
                  <a:lnTo>
                    <a:pt x="488" y="528"/>
                  </a:lnTo>
                  <a:lnTo>
                    <a:pt x="466" y="546"/>
                  </a:lnTo>
                  <a:lnTo>
                    <a:pt x="442" y="562"/>
                  </a:lnTo>
                  <a:lnTo>
                    <a:pt x="416" y="576"/>
                  </a:lnTo>
                  <a:lnTo>
                    <a:pt x="390" y="588"/>
                  </a:lnTo>
                  <a:lnTo>
                    <a:pt x="362" y="596"/>
                  </a:lnTo>
                  <a:lnTo>
                    <a:pt x="332" y="602"/>
                  </a:lnTo>
                  <a:lnTo>
                    <a:pt x="332" y="602"/>
                  </a:lnTo>
                  <a:lnTo>
                    <a:pt x="304" y="604"/>
                  </a:lnTo>
                  <a:lnTo>
                    <a:pt x="274" y="604"/>
                  </a:lnTo>
                  <a:lnTo>
                    <a:pt x="246" y="600"/>
                  </a:lnTo>
                  <a:lnTo>
                    <a:pt x="218" y="594"/>
                  </a:lnTo>
                  <a:lnTo>
                    <a:pt x="190" y="584"/>
                  </a:lnTo>
                  <a:lnTo>
                    <a:pt x="164" y="572"/>
                  </a:lnTo>
                  <a:lnTo>
                    <a:pt x="140" y="558"/>
                  </a:lnTo>
                  <a:lnTo>
                    <a:pt x="116" y="542"/>
                  </a:lnTo>
                  <a:lnTo>
                    <a:pt x="94" y="524"/>
                  </a:lnTo>
                  <a:lnTo>
                    <a:pt x="74" y="502"/>
                  </a:lnTo>
                  <a:lnTo>
                    <a:pt x="56" y="480"/>
                  </a:lnTo>
                  <a:lnTo>
                    <a:pt x="40" y="456"/>
                  </a:lnTo>
                  <a:lnTo>
                    <a:pt x="28" y="430"/>
                  </a:lnTo>
                  <a:lnTo>
                    <a:pt x="16" y="402"/>
                  </a:lnTo>
                  <a:lnTo>
                    <a:pt x="8" y="372"/>
                  </a:lnTo>
                  <a:lnTo>
                    <a:pt x="2" y="342"/>
                  </a:lnTo>
                  <a:lnTo>
                    <a:pt x="2" y="342"/>
                  </a:lnTo>
                  <a:lnTo>
                    <a:pt x="0" y="312"/>
                  </a:lnTo>
                  <a:lnTo>
                    <a:pt x="0" y="280"/>
                  </a:lnTo>
                  <a:lnTo>
                    <a:pt x="2" y="252"/>
                  </a:lnTo>
                  <a:lnTo>
                    <a:pt x="8" y="222"/>
                  </a:lnTo>
                  <a:lnTo>
                    <a:pt x="18" y="194"/>
                  </a:lnTo>
                  <a:lnTo>
                    <a:pt x="28" y="168"/>
                  </a:lnTo>
                  <a:lnTo>
                    <a:pt x="42" y="142"/>
                  </a:lnTo>
                  <a:lnTo>
                    <a:pt x="58" y="118"/>
                  </a:lnTo>
                  <a:lnTo>
                    <a:pt x="76" y="96"/>
                  </a:lnTo>
                  <a:lnTo>
                    <a:pt x="96" y="76"/>
                  </a:lnTo>
                  <a:lnTo>
                    <a:pt x="118" y="58"/>
                  </a:lnTo>
                  <a:lnTo>
                    <a:pt x="140" y="42"/>
                  </a:lnTo>
                  <a:lnTo>
                    <a:pt x="166" y="28"/>
                  </a:lnTo>
                  <a:lnTo>
                    <a:pt x="192" y="16"/>
                  </a:lnTo>
                  <a:lnTo>
                    <a:pt x="220" y="8"/>
                  </a:lnTo>
                  <a:lnTo>
                    <a:pt x="250" y="2"/>
                  </a:lnTo>
                  <a:lnTo>
                    <a:pt x="250" y="2"/>
                  </a:lnTo>
                  <a:close/>
                </a:path>
              </a:pathLst>
            </a:custGeom>
            <a:solidFill>
              <a:srgbClr val="FDD2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01" name="Freeform 22"/>
            <p:cNvSpPr>
              <a:spLocks/>
            </p:cNvSpPr>
            <p:nvPr/>
          </p:nvSpPr>
          <p:spPr bwMode="auto">
            <a:xfrm>
              <a:off x="4931" y="1167"/>
              <a:ext cx="570" cy="588"/>
            </a:xfrm>
            <a:custGeom>
              <a:avLst/>
              <a:gdLst>
                <a:gd name="T0" fmla="*/ 244 w 570"/>
                <a:gd name="T1" fmla="*/ 2 h 588"/>
                <a:gd name="T2" fmla="*/ 302 w 570"/>
                <a:gd name="T3" fmla="*/ 0 h 588"/>
                <a:gd name="T4" fmla="*/ 358 w 570"/>
                <a:gd name="T5" fmla="*/ 10 h 588"/>
                <a:gd name="T6" fmla="*/ 410 w 570"/>
                <a:gd name="T7" fmla="*/ 30 h 588"/>
                <a:gd name="T8" fmla="*/ 456 w 570"/>
                <a:gd name="T9" fmla="*/ 60 h 588"/>
                <a:gd name="T10" fmla="*/ 498 w 570"/>
                <a:gd name="T11" fmla="*/ 98 h 588"/>
                <a:gd name="T12" fmla="*/ 530 w 570"/>
                <a:gd name="T13" fmla="*/ 144 h 588"/>
                <a:gd name="T14" fmla="*/ 554 w 570"/>
                <a:gd name="T15" fmla="*/ 196 h 588"/>
                <a:gd name="T16" fmla="*/ 568 w 570"/>
                <a:gd name="T17" fmla="*/ 254 h 588"/>
                <a:gd name="T18" fmla="*/ 570 w 570"/>
                <a:gd name="T19" fmla="*/ 284 h 588"/>
                <a:gd name="T20" fmla="*/ 568 w 570"/>
                <a:gd name="T21" fmla="*/ 344 h 588"/>
                <a:gd name="T22" fmla="*/ 552 w 570"/>
                <a:gd name="T23" fmla="*/ 398 h 588"/>
                <a:gd name="T24" fmla="*/ 528 w 570"/>
                <a:gd name="T25" fmla="*/ 450 h 588"/>
                <a:gd name="T26" fmla="*/ 496 w 570"/>
                <a:gd name="T27" fmla="*/ 494 h 588"/>
                <a:gd name="T28" fmla="*/ 456 w 570"/>
                <a:gd name="T29" fmla="*/ 532 h 588"/>
                <a:gd name="T30" fmla="*/ 408 w 570"/>
                <a:gd name="T31" fmla="*/ 562 h 588"/>
                <a:gd name="T32" fmla="*/ 354 w 570"/>
                <a:gd name="T33" fmla="*/ 580 h 588"/>
                <a:gd name="T34" fmla="*/ 326 w 570"/>
                <a:gd name="T35" fmla="*/ 586 h 588"/>
                <a:gd name="T36" fmla="*/ 268 w 570"/>
                <a:gd name="T37" fmla="*/ 588 h 588"/>
                <a:gd name="T38" fmla="*/ 212 w 570"/>
                <a:gd name="T39" fmla="*/ 578 h 588"/>
                <a:gd name="T40" fmla="*/ 160 w 570"/>
                <a:gd name="T41" fmla="*/ 558 h 588"/>
                <a:gd name="T42" fmla="*/ 114 w 570"/>
                <a:gd name="T43" fmla="*/ 528 h 588"/>
                <a:gd name="T44" fmla="*/ 72 w 570"/>
                <a:gd name="T45" fmla="*/ 490 h 588"/>
                <a:gd name="T46" fmla="*/ 40 w 570"/>
                <a:gd name="T47" fmla="*/ 444 h 588"/>
                <a:gd name="T48" fmla="*/ 16 w 570"/>
                <a:gd name="T49" fmla="*/ 392 h 588"/>
                <a:gd name="T50" fmla="*/ 2 w 570"/>
                <a:gd name="T51" fmla="*/ 334 h 588"/>
                <a:gd name="T52" fmla="*/ 0 w 570"/>
                <a:gd name="T53" fmla="*/ 304 h 588"/>
                <a:gd name="T54" fmla="*/ 2 w 570"/>
                <a:gd name="T55" fmla="*/ 244 h 588"/>
                <a:gd name="T56" fmla="*/ 16 w 570"/>
                <a:gd name="T57" fmla="*/ 190 h 588"/>
                <a:gd name="T58" fmla="*/ 40 w 570"/>
                <a:gd name="T59" fmla="*/ 138 h 588"/>
                <a:gd name="T60" fmla="*/ 74 w 570"/>
                <a:gd name="T61" fmla="*/ 94 h 588"/>
                <a:gd name="T62" fmla="*/ 114 w 570"/>
                <a:gd name="T63" fmla="*/ 56 h 588"/>
                <a:gd name="T64" fmla="*/ 162 w 570"/>
                <a:gd name="T65" fmla="*/ 26 h 588"/>
                <a:gd name="T66" fmla="*/ 216 w 570"/>
                <a:gd name="T67" fmla="*/ 8 h 588"/>
                <a:gd name="T68" fmla="*/ 244 w 570"/>
                <a:gd name="T69" fmla="*/ 2 h 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70" h="588">
                  <a:moveTo>
                    <a:pt x="244" y="2"/>
                  </a:moveTo>
                  <a:lnTo>
                    <a:pt x="244" y="2"/>
                  </a:lnTo>
                  <a:lnTo>
                    <a:pt x="274" y="0"/>
                  </a:lnTo>
                  <a:lnTo>
                    <a:pt x="302" y="0"/>
                  </a:lnTo>
                  <a:lnTo>
                    <a:pt x="330" y="4"/>
                  </a:lnTo>
                  <a:lnTo>
                    <a:pt x="358" y="10"/>
                  </a:lnTo>
                  <a:lnTo>
                    <a:pt x="384" y="18"/>
                  </a:lnTo>
                  <a:lnTo>
                    <a:pt x="410" y="30"/>
                  </a:lnTo>
                  <a:lnTo>
                    <a:pt x="434" y="44"/>
                  </a:lnTo>
                  <a:lnTo>
                    <a:pt x="456" y="60"/>
                  </a:lnTo>
                  <a:lnTo>
                    <a:pt x="478" y="78"/>
                  </a:lnTo>
                  <a:lnTo>
                    <a:pt x="498" y="98"/>
                  </a:lnTo>
                  <a:lnTo>
                    <a:pt x="514" y="120"/>
                  </a:lnTo>
                  <a:lnTo>
                    <a:pt x="530" y="144"/>
                  </a:lnTo>
                  <a:lnTo>
                    <a:pt x="544" y="170"/>
                  </a:lnTo>
                  <a:lnTo>
                    <a:pt x="554" y="196"/>
                  </a:lnTo>
                  <a:lnTo>
                    <a:pt x="562" y="226"/>
                  </a:lnTo>
                  <a:lnTo>
                    <a:pt x="568" y="254"/>
                  </a:lnTo>
                  <a:lnTo>
                    <a:pt x="568" y="254"/>
                  </a:lnTo>
                  <a:lnTo>
                    <a:pt x="570" y="284"/>
                  </a:lnTo>
                  <a:lnTo>
                    <a:pt x="570" y="314"/>
                  </a:lnTo>
                  <a:lnTo>
                    <a:pt x="568" y="344"/>
                  </a:lnTo>
                  <a:lnTo>
                    <a:pt x="562" y="372"/>
                  </a:lnTo>
                  <a:lnTo>
                    <a:pt x="552" y="398"/>
                  </a:lnTo>
                  <a:lnTo>
                    <a:pt x="542" y="424"/>
                  </a:lnTo>
                  <a:lnTo>
                    <a:pt x="528" y="450"/>
                  </a:lnTo>
                  <a:lnTo>
                    <a:pt x="514" y="472"/>
                  </a:lnTo>
                  <a:lnTo>
                    <a:pt x="496" y="494"/>
                  </a:lnTo>
                  <a:lnTo>
                    <a:pt x="476" y="514"/>
                  </a:lnTo>
                  <a:lnTo>
                    <a:pt x="456" y="532"/>
                  </a:lnTo>
                  <a:lnTo>
                    <a:pt x="432" y="548"/>
                  </a:lnTo>
                  <a:lnTo>
                    <a:pt x="408" y="562"/>
                  </a:lnTo>
                  <a:lnTo>
                    <a:pt x="382" y="572"/>
                  </a:lnTo>
                  <a:lnTo>
                    <a:pt x="354" y="580"/>
                  </a:lnTo>
                  <a:lnTo>
                    <a:pt x="326" y="586"/>
                  </a:lnTo>
                  <a:lnTo>
                    <a:pt x="326" y="586"/>
                  </a:lnTo>
                  <a:lnTo>
                    <a:pt x="296" y="588"/>
                  </a:lnTo>
                  <a:lnTo>
                    <a:pt x="268" y="588"/>
                  </a:lnTo>
                  <a:lnTo>
                    <a:pt x="240" y="584"/>
                  </a:lnTo>
                  <a:lnTo>
                    <a:pt x="212" y="578"/>
                  </a:lnTo>
                  <a:lnTo>
                    <a:pt x="186" y="570"/>
                  </a:lnTo>
                  <a:lnTo>
                    <a:pt x="160" y="558"/>
                  </a:lnTo>
                  <a:lnTo>
                    <a:pt x="136" y="544"/>
                  </a:lnTo>
                  <a:lnTo>
                    <a:pt x="114" y="528"/>
                  </a:lnTo>
                  <a:lnTo>
                    <a:pt x="92" y="510"/>
                  </a:lnTo>
                  <a:lnTo>
                    <a:pt x="72" y="490"/>
                  </a:lnTo>
                  <a:lnTo>
                    <a:pt x="56" y="468"/>
                  </a:lnTo>
                  <a:lnTo>
                    <a:pt x="40" y="444"/>
                  </a:lnTo>
                  <a:lnTo>
                    <a:pt x="26" y="418"/>
                  </a:lnTo>
                  <a:lnTo>
                    <a:pt x="16" y="392"/>
                  </a:lnTo>
                  <a:lnTo>
                    <a:pt x="8" y="362"/>
                  </a:lnTo>
                  <a:lnTo>
                    <a:pt x="2" y="334"/>
                  </a:lnTo>
                  <a:lnTo>
                    <a:pt x="2" y="334"/>
                  </a:lnTo>
                  <a:lnTo>
                    <a:pt x="0" y="304"/>
                  </a:lnTo>
                  <a:lnTo>
                    <a:pt x="0" y="274"/>
                  </a:lnTo>
                  <a:lnTo>
                    <a:pt x="2" y="244"/>
                  </a:lnTo>
                  <a:lnTo>
                    <a:pt x="8" y="216"/>
                  </a:lnTo>
                  <a:lnTo>
                    <a:pt x="16" y="190"/>
                  </a:lnTo>
                  <a:lnTo>
                    <a:pt x="28" y="164"/>
                  </a:lnTo>
                  <a:lnTo>
                    <a:pt x="40" y="138"/>
                  </a:lnTo>
                  <a:lnTo>
                    <a:pt x="56" y="116"/>
                  </a:lnTo>
                  <a:lnTo>
                    <a:pt x="74" y="94"/>
                  </a:lnTo>
                  <a:lnTo>
                    <a:pt x="94" y="74"/>
                  </a:lnTo>
                  <a:lnTo>
                    <a:pt x="114" y="56"/>
                  </a:lnTo>
                  <a:lnTo>
                    <a:pt x="138" y="40"/>
                  </a:lnTo>
                  <a:lnTo>
                    <a:pt x="162" y="26"/>
                  </a:lnTo>
                  <a:lnTo>
                    <a:pt x="188" y="16"/>
                  </a:lnTo>
                  <a:lnTo>
                    <a:pt x="216" y="8"/>
                  </a:lnTo>
                  <a:lnTo>
                    <a:pt x="244" y="2"/>
                  </a:lnTo>
                  <a:lnTo>
                    <a:pt x="244" y="2"/>
                  </a:lnTo>
                  <a:close/>
                </a:path>
              </a:pathLst>
            </a:custGeom>
            <a:solidFill>
              <a:srgbClr val="FED3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02" name="Freeform 23"/>
            <p:cNvSpPr>
              <a:spLocks/>
            </p:cNvSpPr>
            <p:nvPr/>
          </p:nvSpPr>
          <p:spPr bwMode="auto">
            <a:xfrm>
              <a:off x="4937" y="1171"/>
              <a:ext cx="558" cy="576"/>
            </a:xfrm>
            <a:custGeom>
              <a:avLst/>
              <a:gdLst>
                <a:gd name="T0" fmla="*/ 240 w 558"/>
                <a:gd name="T1" fmla="*/ 4 h 576"/>
                <a:gd name="T2" fmla="*/ 296 w 558"/>
                <a:gd name="T3" fmla="*/ 2 h 576"/>
                <a:gd name="T4" fmla="*/ 350 w 558"/>
                <a:gd name="T5" fmla="*/ 10 h 576"/>
                <a:gd name="T6" fmla="*/ 400 w 558"/>
                <a:gd name="T7" fmla="*/ 30 h 576"/>
                <a:gd name="T8" fmla="*/ 446 w 558"/>
                <a:gd name="T9" fmla="*/ 60 h 576"/>
                <a:gd name="T10" fmla="*/ 486 w 558"/>
                <a:gd name="T11" fmla="*/ 98 h 576"/>
                <a:gd name="T12" fmla="*/ 518 w 558"/>
                <a:gd name="T13" fmla="*/ 142 h 576"/>
                <a:gd name="T14" fmla="*/ 542 w 558"/>
                <a:gd name="T15" fmla="*/ 194 h 576"/>
                <a:gd name="T16" fmla="*/ 556 w 558"/>
                <a:gd name="T17" fmla="*/ 250 h 576"/>
                <a:gd name="T18" fmla="*/ 558 w 558"/>
                <a:gd name="T19" fmla="*/ 280 h 576"/>
                <a:gd name="T20" fmla="*/ 554 w 558"/>
                <a:gd name="T21" fmla="*/ 336 h 576"/>
                <a:gd name="T22" fmla="*/ 540 w 558"/>
                <a:gd name="T23" fmla="*/ 390 h 576"/>
                <a:gd name="T24" fmla="*/ 518 w 558"/>
                <a:gd name="T25" fmla="*/ 440 h 576"/>
                <a:gd name="T26" fmla="*/ 484 w 558"/>
                <a:gd name="T27" fmla="*/ 484 h 576"/>
                <a:gd name="T28" fmla="*/ 444 w 558"/>
                <a:gd name="T29" fmla="*/ 520 h 576"/>
                <a:gd name="T30" fmla="*/ 398 w 558"/>
                <a:gd name="T31" fmla="*/ 548 h 576"/>
                <a:gd name="T32" fmla="*/ 346 w 558"/>
                <a:gd name="T33" fmla="*/ 568 h 576"/>
                <a:gd name="T34" fmla="*/ 318 w 558"/>
                <a:gd name="T35" fmla="*/ 574 h 576"/>
                <a:gd name="T36" fmla="*/ 262 w 558"/>
                <a:gd name="T37" fmla="*/ 574 h 576"/>
                <a:gd name="T38" fmla="*/ 208 w 558"/>
                <a:gd name="T39" fmla="*/ 566 h 576"/>
                <a:gd name="T40" fmla="*/ 156 w 558"/>
                <a:gd name="T41" fmla="*/ 546 h 576"/>
                <a:gd name="T42" fmla="*/ 110 w 558"/>
                <a:gd name="T43" fmla="*/ 516 h 576"/>
                <a:gd name="T44" fmla="*/ 72 w 558"/>
                <a:gd name="T45" fmla="*/ 478 h 576"/>
                <a:gd name="T46" fmla="*/ 38 w 558"/>
                <a:gd name="T47" fmla="*/ 434 h 576"/>
                <a:gd name="T48" fmla="*/ 16 w 558"/>
                <a:gd name="T49" fmla="*/ 382 h 576"/>
                <a:gd name="T50" fmla="*/ 2 w 558"/>
                <a:gd name="T51" fmla="*/ 326 h 576"/>
                <a:gd name="T52" fmla="*/ 0 w 558"/>
                <a:gd name="T53" fmla="*/ 298 h 576"/>
                <a:gd name="T54" fmla="*/ 2 w 558"/>
                <a:gd name="T55" fmla="*/ 240 h 576"/>
                <a:gd name="T56" fmla="*/ 16 w 558"/>
                <a:gd name="T57" fmla="*/ 186 h 576"/>
                <a:gd name="T58" fmla="*/ 40 w 558"/>
                <a:gd name="T59" fmla="*/ 136 h 576"/>
                <a:gd name="T60" fmla="*/ 72 w 558"/>
                <a:gd name="T61" fmla="*/ 92 h 576"/>
                <a:gd name="T62" fmla="*/ 112 w 558"/>
                <a:gd name="T63" fmla="*/ 56 h 576"/>
                <a:gd name="T64" fmla="*/ 158 w 558"/>
                <a:gd name="T65" fmla="*/ 28 h 576"/>
                <a:gd name="T66" fmla="*/ 212 w 558"/>
                <a:gd name="T67" fmla="*/ 8 h 576"/>
                <a:gd name="T68" fmla="*/ 240 w 558"/>
                <a:gd name="T69" fmla="*/ 4 h 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58" h="576">
                  <a:moveTo>
                    <a:pt x="240" y="4"/>
                  </a:moveTo>
                  <a:lnTo>
                    <a:pt x="240" y="4"/>
                  </a:lnTo>
                  <a:lnTo>
                    <a:pt x="268" y="0"/>
                  </a:lnTo>
                  <a:lnTo>
                    <a:pt x="296" y="2"/>
                  </a:lnTo>
                  <a:lnTo>
                    <a:pt x="324" y="4"/>
                  </a:lnTo>
                  <a:lnTo>
                    <a:pt x="350" y="10"/>
                  </a:lnTo>
                  <a:lnTo>
                    <a:pt x="376" y="20"/>
                  </a:lnTo>
                  <a:lnTo>
                    <a:pt x="400" y="30"/>
                  </a:lnTo>
                  <a:lnTo>
                    <a:pt x="424" y="44"/>
                  </a:lnTo>
                  <a:lnTo>
                    <a:pt x="446" y="60"/>
                  </a:lnTo>
                  <a:lnTo>
                    <a:pt x="466" y="78"/>
                  </a:lnTo>
                  <a:lnTo>
                    <a:pt x="486" y="98"/>
                  </a:lnTo>
                  <a:lnTo>
                    <a:pt x="504" y="118"/>
                  </a:lnTo>
                  <a:lnTo>
                    <a:pt x="518" y="142"/>
                  </a:lnTo>
                  <a:lnTo>
                    <a:pt x="532" y="166"/>
                  </a:lnTo>
                  <a:lnTo>
                    <a:pt x="542" y="194"/>
                  </a:lnTo>
                  <a:lnTo>
                    <a:pt x="550" y="220"/>
                  </a:lnTo>
                  <a:lnTo>
                    <a:pt x="556" y="250"/>
                  </a:lnTo>
                  <a:lnTo>
                    <a:pt x="556" y="250"/>
                  </a:lnTo>
                  <a:lnTo>
                    <a:pt x="558" y="280"/>
                  </a:lnTo>
                  <a:lnTo>
                    <a:pt x="558" y="308"/>
                  </a:lnTo>
                  <a:lnTo>
                    <a:pt x="554" y="336"/>
                  </a:lnTo>
                  <a:lnTo>
                    <a:pt x="548" y="364"/>
                  </a:lnTo>
                  <a:lnTo>
                    <a:pt x="540" y="390"/>
                  </a:lnTo>
                  <a:lnTo>
                    <a:pt x="530" y="416"/>
                  </a:lnTo>
                  <a:lnTo>
                    <a:pt x="518" y="440"/>
                  </a:lnTo>
                  <a:lnTo>
                    <a:pt x="502" y="462"/>
                  </a:lnTo>
                  <a:lnTo>
                    <a:pt x="484" y="484"/>
                  </a:lnTo>
                  <a:lnTo>
                    <a:pt x="466" y="502"/>
                  </a:lnTo>
                  <a:lnTo>
                    <a:pt x="444" y="520"/>
                  </a:lnTo>
                  <a:lnTo>
                    <a:pt x="422" y="536"/>
                  </a:lnTo>
                  <a:lnTo>
                    <a:pt x="398" y="548"/>
                  </a:lnTo>
                  <a:lnTo>
                    <a:pt x="372" y="560"/>
                  </a:lnTo>
                  <a:lnTo>
                    <a:pt x="346" y="568"/>
                  </a:lnTo>
                  <a:lnTo>
                    <a:pt x="318" y="574"/>
                  </a:lnTo>
                  <a:lnTo>
                    <a:pt x="318" y="574"/>
                  </a:lnTo>
                  <a:lnTo>
                    <a:pt x="290" y="576"/>
                  </a:lnTo>
                  <a:lnTo>
                    <a:pt x="262" y="574"/>
                  </a:lnTo>
                  <a:lnTo>
                    <a:pt x="234" y="572"/>
                  </a:lnTo>
                  <a:lnTo>
                    <a:pt x="208" y="566"/>
                  </a:lnTo>
                  <a:lnTo>
                    <a:pt x="182" y="556"/>
                  </a:lnTo>
                  <a:lnTo>
                    <a:pt x="156" y="546"/>
                  </a:lnTo>
                  <a:lnTo>
                    <a:pt x="134" y="532"/>
                  </a:lnTo>
                  <a:lnTo>
                    <a:pt x="110" y="516"/>
                  </a:lnTo>
                  <a:lnTo>
                    <a:pt x="90" y="498"/>
                  </a:lnTo>
                  <a:lnTo>
                    <a:pt x="72" y="478"/>
                  </a:lnTo>
                  <a:lnTo>
                    <a:pt x="54" y="458"/>
                  </a:lnTo>
                  <a:lnTo>
                    <a:pt x="38" y="434"/>
                  </a:lnTo>
                  <a:lnTo>
                    <a:pt x="26" y="410"/>
                  </a:lnTo>
                  <a:lnTo>
                    <a:pt x="16" y="382"/>
                  </a:lnTo>
                  <a:lnTo>
                    <a:pt x="8" y="356"/>
                  </a:lnTo>
                  <a:lnTo>
                    <a:pt x="2" y="326"/>
                  </a:lnTo>
                  <a:lnTo>
                    <a:pt x="2" y="326"/>
                  </a:lnTo>
                  <a:lnTo>
                    <a:pt x="0" y="298"/>
                  </a:lnTo>
                  <a:lnTo>
                    <a:pt x="0" y="268"/>
                  </a:lnTo>
                  <a:lnTo>
                    <a:pt x="2" y="240"/>
                  </a:lnTo>
                  <a:lnTo>
                    <a:pt x="8" y="212"/>
                  </a:lnTo>
                  <a:lnTo>
                    <a:pt x="16" y="186"/>
                  </a:lnTo>
                  <a:lnTo>
                    <a:pt x="28" y="160"/>
                  </a:lnTo>
                  <a:lnTo>
                    <a:pt x="40" y="136"/>
                  </a:lnTo>
                  <a:lnTo>
                    <a:pt x="56" y="114"/>
                  </a:lnTo>
                  <a:lnTo>
                    <a:pt x="72" y="92"/>
                  </a:lnTo>
                  <a:lnTo>
                    <a:pt x="92" y="74"/>
                  </a:lnTo>
                  <a:lnTo>
                    <a:pt x="112" y="56"/>
                  </a:lnTo>
                  <a:lnTo>
                    <a:pt x="134" y="40"/>
                  </a:lnTo>
                  <a:lnTo>
                    <a:pt x="158" y="28"/>
                  </a:lnTo>
                  <a:lnTo>
                    <a:pt x="184" y="16"/>
                  </a:lnTo>
                  <a:lnTo>
                    <a:pt x="212" y="8"/>
                  </a:lnTo>
                  <a:lnTo>
                    <a:pt x="240" y="4"/>
                  </a:lnTo>
                  <a:lnTo>
                    <a:pt x="240" y="4"/>
                  </a:lnTo>
                  <a:close/>
                </a:path>
              </a:pathLst>
            </a:custGeom>
            <a:solidFill>
              <a:srgbClr val="FDD4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03" name="Freeform 24"/>
            <p:cNvSpPr>
              <a:spLocks/>
            </p:cNvSpPr>
            <p:nvPr/>
          </p:nvSpPr>
          <p:spPr bwMode="auto">
            <a:xfrm>
              <a:off x="4943" y="1177"/>
              <a:ext cx="546" cy="560"/>
            </a:xfrm>
            <a:custGeom>
              <a:avLst/>
              <a:gdLst>
                <a:gd name="T0" fmla="*/ 234 w 546"/>
                <a:gd name="T1" fmla="*/ 2 h 560"/>
                <a:gd name="T2" fmla="*/ 288 w 546"/>
                <a:gd name="T3" fmla="*/ 0 h 560"/>
                <a:gd name="T4" fmla="*/ 342 w 546"/>
                <a:gd name="T5" fmla="*/ 10 h 560"/>
                <a:gd name="T6" fmla="*/ 392 w 546"/>
                <a:gd name="T7" fmla="*/ 30 h 560"/>
                <a:gd name="T8" fmla="*/ 436 w 546"/>
                <a:gd name="T9" fmla="*/ 58 h 560"/>
                <a:gd name="T10" fmla="*/ 474 w 546"/>
                <a:gd name="T11" fmla="*/ 94 h 560"/>
                <a:gd name="T12" fmla="*/ 506 w 546"/>
                <a:gd name="T13" fmla="*/ 138 h 560"/>
                <a:gd name="T14" fmla="*/ 530 w 546"/>
                <a:gd name="T15" fmla="*/ 188 h 560"/>
                <a:gd name="T16" fmla="*/ 542 w 546"/>
                <a:gd name="T17" fmla="*/ 242 h 560"/>
                <a:gd name="T18" fmla="*/ 546 w 546"/>
                <a:gd name="T19" fmla="*/ 272 h 560"/>
                <a:gd name="T20" fmla="*/ 542 w 546"/>
                <a:gd name="T21" fmla="*/ 326 h 560"/>
                <a:gd name="T22" fmla="*/ 528 w 546"/>
                <a:gd name="T23" fmla="*/ 380 h 560"/>
                <a:gd name="T24" fmla="*/ 506 w 546"/>
                <a:gd name="T25" fmla="*/ 428 h 560"/>
                <a:gd name="T26" fmla="*/ 474 w 546"/>
                <a:gd name="T27" fmla="*/ 470 h 560"/>
                <a:gd name="T28" fmla="*/ 434 w 546"/>
                <a:gd name="T29" fmla="*/ 506 h 560"/>
                <a:gd name="T30" fmla="*/ 390 w 546"/>
                <a:gd name="T31" fmla="*/ 534 h 560"/>
                <a:gd name="T32" fmla="*/ 338 w 546"/>
                <a:gd name="T33" fmla="*/ 552 h 560"/>
                <a:gd name="T34" fmla="*/ 310 w 546"/>
                <a:gd name="T35" fmla="*/ 558 h 560"/>
                <a:gd name="T36" fmla="*/ 256 w 546"/>
                <a:gd name="T37" fmla="*/ 560 h 560"/>
                <a:gd name="T38" fmla="*/ 202 w 546"/>
                <a:gd name="T39" fmla="*/ 550 h 560"/>
                <a:gd name="T40" fmla="*/ 152 w 546"/>
                <a:gd name="T41" fmla="*/ 532 h 560"/>
                <a:gd name="T42" fmla="*/ 108 w 546"/>
                <a:gd name="T43" fmla="*/ 502 h 560"/>
                <a:gd name="T44" fmla="*/ 70 w 546"/>
                <a:gd name="T45" fmla="*/ 466 h 560"/>
                <a:gd name="T46" fmla="*/ 38 w 546"/>
                <a:gd name="T47" fmla="*/ 422 h 560"/>
                <a:gd name="T48" fmla="*/ 14 w 546"/>
                <a:gd name="T49" fmla="*/ 372 h 560"/>
                <a:gd name="T50" fmla="*/ 2 w 546"/>
                <a:gd name="T51" fmla="*/ 318 h 560"/>
                <a:gd name="T52" fmla="*/ 0 w 546"/>
                <a:gd name="T53" fmla="*/ 288 h 560"/>
                <a:gd name="T54" fmla="*/ 2 w 546"/>
                <a:gd name="T55" fmla="*/ 234 h 560"/>
                <a:gd name="T56" fmla="*/ 16 w 546"/>
                <a:gd name="T57" fmla="*/ 180 h 560"/>
                <a:gd name="T58" fmla="*/ 40 w 546"/>
                <a:gd name="T59" fmla="*/ 132 h 560"/>
                <a:gd name="T60" fmla="*/ 70 w 546"/>
                <a:gd name="T61" fmla="*/ 90 h 560"/>
                <a:gd name="T62" fmla="*/ 110 w 546"/>
                <a:gd name="T63" fmla="*/ 54 h 560"/>
                <a:gd name="T64" fmla="*/ 156 w 546"/>
                <a:gd name="T65" fmla="*/ 26 h 560"/>
                <a:gd name="T66" fmla="*/ 206 w 546"/>
                <a:gd name="T67" fmla="*/ 8 h 560"/>
                <a:gd name="T68" fmla="*/ 234 w 546"/>
                <a:gd name="T69" fmla="*/ 2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46" h="560">
                  <a:moveTo>
                    <a:pt x="234" y="2"/>
                  </a:moveTo>
                  <a:lnTo>
                    <a:pt x="234" y="2"/>
                  </a:lnTo>
                  <a:lnTo>
                    <a:pt x="262" y="0"/>
                  </a:lnTo>
                  <a:lnTo>
                    <a:pt x="288" y="0"/>
                  </a:lnTo>
                  <a:lnTo>
                    <a:pt x="316" y="4"/>
                  </a:lnTo>
                  <a:lnTo>
                    <a:pt x="342" y="10"/>
                  </a:lnTo>
                  <a:lnTo>
                    <a:pt x="368" y="18"/>
                  </a:lnTo>
                  <a:lnTo>
                    <a:pt x="392" y="30"/>
                  </a:lnTo>
                  <a:lnTo>
                    <a:pt x="414" y="42"/>
                  </a:lnTo>
                  <a:lnTo>
                    <a:pt x="436" y="58"/>
                  </a:lnTo>
                  <a:lnTo>
                    <a:pt x="456" y="74"/>
                  </a:lnTo>
                  <a:lnTo>
                    <a:pt x="474" y="94"/>
                  </a:lnTo>
                  <a:lnTo>
                    <a:pt x="492" y="116"/>
                  </a:lnTo>
                  <a:lnTo>
                    <a:pt x="506" y="138"/>
                  </a:lnTo>
                  <a:lnTo>
                    <a:pt x="520" y="162"/>
                  </a:lnTo>
                  <a:lnTo>
                    <a:pt x="530" y="188"/>
                  </a:lnTo>
                  <a:lnTo>
                    <a:pt x="538" y="214"/>
                  </a:lnTo>
                  <a:lnTo>
                    <a:pt x="542" y="242"/>
                  </a:lnTo>
                  <a:lnTo>
                    <a:pt x="542" y="242"/>
                  </a:lnTo>
                  <a:lnTo>
                    <a:pt x="546" y="272"/>
                  </a:lnTo>
                  <a:lnTo>
                    <a:pt x="544" y="300"/>
                  </a:lnTo>
                  <a:lnTo>
                    <a:pt x="542" y="326"/>
                  </a:lnTo>
                  <a:lnTo>
                    <a:pt x="536" y="354"/>
                  </a:lnTo>
                  <a:lnTo>
                    <a:pt x="528" y="380"/>
                  </a:lnTo>
                  <a:lnTo>
                    <a:pt x="518" y="404"/>
                  </a:lnTo>
                  <a:lnTo>
                    <a:pt x="506" y="428"/>
                  </a:lnTo>
                  <a:lnTo>
                    <a:pt x="490" y="450"/>
                  </a:lnTo>
                  <a:lnTo>
                    <a:pt x="474" y="470"/>
                  </a:lnTo>
                  <a:lnTo>
                    <a:pt x="454" y="490"/>
                  </a:lnTo>
                  <a:lnTo>
                    <a:pt x="434" y="506"/>
                  </a:lnTo>
                  <a:lnTo>
                    <a:pt x="412" y="522"/>
                  </a:lnTo>
                  <a:lnTo>
                    <a:pt x="390" y="534"/>
                  </a:lnTo>
                  <a:lnTo>
                    <a:pt x="364" y="544"/>
                  </a:lnTo>
                  <a:lnTo>
                    <a:pt x="338" y="552"/>
                  </a:lnTo>
                  <a:lnTo>
                    <a:pt x="310" y="558"/>
                  </a:lnTo>
                  <a:lnTo>
                    <a:pt x="310" y="558"/>
                  </a:lnTo>
                  <a:lnTo>
                    <a:pt x="282" y="560"/>
                  </a:lnTo>
                  <a:lnTo>
                    <a:pt x="256" y="560"/>
                  </a:lnTo>
                  <a:lnTo>
                    <a:pt x="228" y="556"/>
                  </a:lnTo>
                  <a:lnTo>
                    <a:pt x="202" y="550"/>
                  </a:lnTo>
                  <a:lnTo>
                    <a:pt x="178" y="542"/>
                  </a:lnTo>
                  <a:lnTo>
                    <a:pt x="152" y="532"/>
                  </a:lnTo>
                  <a:lnTo>
                    <a:pt x="130" y="518"/>
                  </a:lnTo>
                  <a:lnTo>
                    <a:pt x="108" y="502"/>
                  </a:lnTo>
                  <a:lnTo>
                    <a:pt x="88" y="486"/>
                  </a:lnTo>
                  <a:lnTo>
                    <a:pt x="70" y="466"/>
                  </a:lnTo>
                  <a:lnTo>
                    <a:pt x="52" y="446"/>
                  </a:lnTo>
                  <a:lnTo>
                    <a:pt x="38" y="422"/>
                  </a:lnTo>
                  <a:lnTo>
                    <a:pt x="26" y="398"/>
                  </a:lnTo>
                  <a:lnTo>
                    <a:pt x="14" y="372"/>
                  </a:lnTo>
                  <a:lnTo>
                    <a:pt x="6" y="346"/>
                  </a:lnTo>
                  <a:lnTo>
                    <a:pt x="2" y="318"/>
                  </a:lnTo>
                  <a:lnTo>
                    <a:pt x="2" y="318"/>
                  </a:lnTo>
                  <a:lnTo>
                    <a:pt x="0" y="288"/>
                  </a:lnTo>
                  <a:lnTo>
                    <a:pt x="0" y="260"/>
                  </a:lnTo>
                  <a:lnTo>
                    <a:pt x="2" y="234"/>
                  </a:lnTo>
                  <a:lnTo>
                    <a:pt x="8" y="206"/>
                  </a:lnTo>
                  <a:lnTo>
                    <a:pt x="16" y="180"/>
                  </a:lnTo>
                  <a:lnTo>
                    <a:pt x="26" y="156"/>
                  </a:lnTo>
                  <a:lnTo>
                    <a:pt x="40" y="132"/>
                  </a:lnTo>
                  <a:lnTo>
                    <a:pt x="54" y="110"/>
                  </a:lnTo>
                  <a:lnTo>
                    <a:pt x="70" y="90"/>
                  </a:lnTo>
                  <a:lnTo>
                    <a:pt x="90" y="70"/>
                  </a:lnTo>
                  <a:lnTo>
                    <a:pt x="110" y="54"/>
                  </a:lnTo>
                  <a:lnTo>
                    <a:pt x="132" y="38"/>
                  </a:lnTo>
                  <a:lnTo>
                    <a:pt x="156" y="26"/>
                  </a:lnTo>
                  <a:lnTo>
                    <a:pt x="180" y="16"/>
                  </a:lnTo>
                  <a:lnTo>
                    <a:pt x="206" y="8"/>
                  </a:lnTo>
                  <a:lnTo>
                    <a:pt x="234" y="2"/>
                  </a:lnTo>
                  <a:lnTo>
                    <a:pt x="234" y="2"/>
                  </a:lnTo>
                  <a:close/>
                </a:path>
              </a:pathLst>
            </a:custGeom>
            <a:solidFill>
              <a:srgbClr val="FDD6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04" name="Freeform 25"/>
            <p:cNvSpPr>
              <a:spLocks/>
            </p:cNvSpPr>
            <p:nvPr/>
          </p:nvSpPr>
          <p:spPr bwMode="auto">
            <a:xfrm>
              <a:off x="4949" y="1183"/>
              <a:ext cx="532" cy="544"/>
            </a:xfrm>
            <a:custGeom>
              <a:avLst/>
              <a:gdLst>
                <a:gd name="T0" fmla="*/ 228 w 532"/>
                <a:gd name="T1" fmla="*/ 2 h 544"/>
                <a:gd name="T2" fmla="*/ 282 w 532"/>
                <a:gd name="T3" fmla="*/ 0 h 544"/>
                <a:gd name="T4" fmla="*/ 334 w 532"/>
                <a:gd name="T5" fmla="*/ 8 h 544"/>
                <a:gd name="T6" fmla="*/ 382 w 532"/>
                <a:gd name="T7" fmla="*/ 28 h 544"/>
                <a:gd name="T8" fmla="*/ 426 w 532"/>
                <a:gd name="T9" fmla="*/ 56 h 544"/>
                <a:gd name="T10" fmla="*/ 464 w 532"/>
                <a:gd name="T11" fmla="*/ 90 h 544"/>
                <a:gd name="T12" fmla="*/ 494 w 532"/>
                <a:gd name="T13" fmla="*/ 134 h 544"/>
                <a:gd name="T14" fmla="*/ 518 w 532"/>
                <a:gd name="T15" fmla="*/ 182 h 544"/>
                <a:gd name="T16" fmla="*/ 530 w 532"/>
                <a:gd name="T17" fmla="*/ 236 h 544"/>
                <a:gd name="T18" fmla="*/ 532 w 532"/>
                <a:gd name="T19" fmla="*/ 264 h 544"/>
                <a:gd name="T20" fmla="*/ 530 w 532"/>
                <a:gd name="T21" fmla="*/ 318 h 544"/>
                <a:gd name="T22" fmla="*/ 516 w 532"/>
                <a:gd name="T23" fmla="*/ 368 h 544"/>
                <a:gd name="T24" fmla="*/ 494 w 532"/>
                <a:gd name="T25" fmla="*/ 416 h 544"/>
                <a:gd name="T26" fmla="*/ 462 w 532"/>
                <a:gd name="T27" fmla="*/ 458 h 544"/>
                <a:gd name="T28" fmla="*/ 424 w 532"/>
                <a:gd name="T29" fmla="*/ 492 h 544"/>
                <a:gd name="T30" fmla="*/ 380 w 532"/>
                <a:gd name="T31" fmla="*/ 520 h 544"/>
                <a:gd name="T32" fmla="*/ 330 w 532"/>
                <a:gd name="T33" fmla="*/ 538 h 544"/>
                <a:gd name="T34" fmla="*/ 304 w 532"/>
                <a:gd name="T35" fmla="*/ 542 h 544"/>
                <a:gd name="T36" fmla="*/ 250 w 532"/>
                <a:gd name="T37" fmla="*/ 544 h 544"/>
                <a:gd name="T38" fmla="*/ 198 w 532"/>
                <a:gd name="T39" fmla="*/ 536 h 544"/>
                <a:gd name="T40" fmla="*/ 150 w 532"/>
                <a:gd name="T41" fmla="*/ 516 h 544"/>
                <a:gd name="T42" fmla="*/ 106 w 532"/>
                <a:gd name="T43" fmla="*/ 488 h 544"/>
                <a:gd name="T44" fmla="*/ 68 w 532"/>
                <a:gd name="T45" fmla="*/ 454 h 544"/>
                <a:gd name="T46" fmla="*/ 36 w 532"/>
                <a:gd name="T47" fmla="*/ 410 h 544"/>
                <a:gd name="T48" fmla="*/ 14 w 532"/>
                <a:gd name="T49" fmla="*/ 362 h 544"/>
                <a:gd name="T50" fmla="*/ 2 w 532"/>
                <a:gd name="T51" fmla="*/ 308 h 544"/>
                <a:gd name="T52" fmla="*/ 0 w 532"/>
                <a:gd name="T53" fmla="*/ 280 h 544"/>
                <a:gd name="T54" fmla="*/ 2 w 532"/>
                <a:gd name="T55" fmla="*/ 226 h 544"/>
                <a:gd name="T56" fmla="*/ 16 w 532"/>
                <a:gd name="T57" fmla="*/ 176 h 544"/>
                <a:gd name="T58" fmla="*/ 38 w 532"/>
                <a:gd name="T59" fmla="*/ 128 h 544"/>
                <a:gd name="T60" fmla="*/ 68 w 532"/>
                <a:gd name="T61" fmla="*/ 86 h 544"/>
                <a:gd name="T62" fmla="*/ 108 w 532"/>
                <a:gd name="T63" fmla="*/ 52 h 544"/>
                <a:gd name="T64" fmla="*/ 152 w 532"/>
                <a:gd name="T65" fmla="*/ 24 h 544"/>
                <a:gd name="T66" fmla="*/ 202 w 532"/>
                <a:gd name="T67" fmla="*/ 6 h 544"/>
                <a:gd name="T68" fmla="*/ 228 w 532"/>
                <a:gd name="T69" fmla="*/ 2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32" h="544">
                  <a:moveTo>
                    <a:pt x="228" y="2"/>
                  </a:moveTo>
                  <a:lnTo>
                    <a:pt x="228" y="2"/>
                  </a:lnTo>
                  <a:lnTo>
                    <a:pt x="256" y="0"/>
                  </a:lnTo>
                  <a:lnTo>
                    <a:pt x="282" y="0"/>
                  </a:lnTo>
                  <a:lnTo>
                    <a:pt x="308" y="4"/>
                  </a:lnTo>
                  <a:lnTo>
                    <a:pt x="334" y="8"/>
                  </a:lnTo>
                  <a:lnTo>
                    <a:pt x="358" y="18"/>
                  </a:lnTo>
                  <a:lnTo>
                    <a:pt x="382" y="28"/>
                  </a:lnTo>
                  <a:lnTo>
                    <a:pt x="404" y="40"/>
                  </a:lnTo>
                  <a:lnTo>
                    <a:pt x="426" y="56"/>
                  </a:lnTo>
                  <a:lnTo>
                    <a:pt x="446" y="72"/>
                  </a:lnTo>
                  <a:lnTo>
                    <a:pt x="464" y="90"/>
                  </a:lnTo>
                  <a:lnTo>
                    <a:pt x="480" y="112"/>
                  </a:lnTo>
                  <a:lnTo>
                    <a:pt x="494" y="134"/>
                  </a:lnTo>
                  <a:lnTo>
                    <a:pt x="506" y="156"/>
                  </a:lnTo>
                  <a:lnTo>
                    <a:pt x="518" y="182"/>
                  </a:lnTo>
                  <a:lnTo>
                    <a:pt x="524" y="208"/>
                  </a:lnTo>
                  <a:lnTo>
                    <a:pt x="530" y="236"/>
                  </a:lnTo>
                  <a:lnTo>
                    <a:pt x="530" y="236"/>
                  </a:lnTo>
                  <a:lnTo>
                    <a:pt x="532" y="264"/>
                  </a:lnTo>
                  <a:lnTo>
                    <a:pt x="532" y="290"/>
                  </a:lnTo>
                  <a:lnTo>
                    <a:pt x="530" y="318"/>
                  </a:lnTo>
                  <a:lnTo>
                    <a:pt x="524" y="344"/>
                  </a:lnTo>
                  <a:lnTo>
                    <a:pt x="516" y="368"/>
                  </a:lnTo>
                  <a:lnTo>
                    <a:pt x="506" y="392"/>
                  </a:lnTo>
                  <a:lnTo>
                    <a:pt x="494" y="416"/>
                  </a:lnTo>
                  <a:lnTo>
                    <a:pt x="478" y="438"/>
                  </a:lnTo>
                  <a:lnTo>
                    <a:pt x="462" y="458"/>
                  </a:lnTo>
                  <a:lnTo>
                    <a:pt x="444" y="476"/>
                  </a:lnTo>
                  <a:lnTo>
                    <a:pt x="424" y="492"/>
                  </a:lnTo>
                  <a:lnTo>
                    <a:pt x="402" y="506"/>
                  </a:lnTo>
                  <a:lnTo>
                    <a:pt x="380" y="520"/>
                  </a:lnTo>
                  <a:lnTo>
                    <a:pt x="356" y="530"/>
                  </a:lnTo>
                  <a:lnTo>
                    <a:pt x="330" y="538"/>
                  </a:lnTo>
                  <a:lnTo>
                    <a:pt x="304" y="542"/>
                  </a:lnTo>
                  <a:lnTo>
                    <a:pt x="304" y="542"/>
                  </a:lnTo>
                  <a:lnTo>
                    <a:pt x="276" y="544"/>
                  </a:lnTo>
                  <a:lnTo>
                    <a:pt x="250" y="544"/>
                  </a:lnTo>
                  <a:lnTo>
                    <a:pt x="222" y="542"/>
                  </a:lnTo>
                  <a:lnTo>
                    <a:pt x="198" y="536"/>
                  </a:lnTo>
                  <a:lnTo>
                    <a:pt x="172" y="528"/>
                  </a:lnTo>
                  <a:lnTo>
                    <a:pt x="150" y="516"/>
                  </a:lnTo>
                  <a:lnTo>
                    <a:pt x="126" y="504"/>
                  </a:lnTo>
                  <a:lnTo>
                    <a:pt x="106" y="488"/>
                  </a:lnTo>
                  <a:lnTo>
                    <a:pt x="86" y="472"/>
                  </a:lnTo>
                  <a:lnTo>
                    <a:pt x="68" y="454"/>
                  </a:lnTo>
                  <a:lnTo>
                    <a:pt x="52" y="432"/>
                  </a:lnTo>
                  <a:lnTo>
                    <a:pt x="36" y="410"/>
                  </a:lnTo>
                  <a:lnTo>
                    <a:pt x="24" y="388"/>
                  </a:lnTo>
                  <a:lnTo>
                    <a:pt x="14" y="362"/>
                  </a:lnTo>
                  <a:lnTo>
                    <a:pt x="6" y="336"/>
                  </a:lnTo>
                  <a:lnTo>
                    <a:pt x="2" y="308"/>
                  </a:lnTo>
                  <a:lnTo>
                    <a:pt x="2" y="308"/>
                  </a:lnTo>
                  <a:lnTo>
                    <a:pt x="0" y="280"/>
                  </a:lnTo>
                  <a:lnTo>
                    <a:pt x="0" y="254"/>
                  </a:lnTo>
                  <a:lnTo>
                    <a:pt x="2" y="226"/>
                  </a:lnTo>
                  <a:lnTo>
                    <a:pt x="8" y="200"/>
                  </a:lnTo>
                  <a:lnTo>
                    <a:pt x="16" y="176"/>
                  </a:lnTo>
                  <a:lnTo>
                    <a:pt x="26" y="152"/>
                  </a:lnTo>
                  <a:lnTo>
                    <a:pt x="38" y="128"/>
                  </a:lnTo>
                  <a:lnTo>
                    <a:pt x="52" y="106"/>
                  </a:lnTo>
                  <a:lnTo>
                    <a:pt x="68" y="86"/>
                  </a:lnTo>
                  <a:lnTo>
                    <a:pt x="88" y="68"/>
                  </a:lnTo>
                  <a:lnTo>
                    <a:pt x="108" y="52"/>
                  </a:lnTo>
                  <a:lnTo>
                    <a:pt x="128" y="38"/>
                  </a:lnTo>
                  <a:lnTo>
                    <a:pt x="152" y="24"/>
                  </a:lnTo>
                  <a:lnTo>
                    <a:pt x="176" y="14"/>
                  </a:lnTo>
                  <a:lnTo>
                    <a:pt x="202" y="6"/>
                  </a:lnTo>
                  <a:lnTo>
                    <a:pt x="228" y="2"/>
                  </a:lnTo>
                  <a:lnTo>
                    <a:pt x="228" y="2"/>
                  </a:lnTo>
                  <a:close/>
                </a:path>
              </a:pathLst>
            </a:custGeom>
            <a:solidFill>
              <a:srgbClr val="FDD8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05" name="Freeform 26"/>
            <p:cNvSpPr>
              <a:spLocks/>
            </p:cNvSpPr>
            <p:nvPr/>
          </p:nvSpPr>
          <p:spPr bwMode="auto">
            <a:xfrm>
              <a:off x="4953" y="1187"/>
              <a:ext cx="522" cy="532"/>
            </a:xfrm>
            <a:custGeom>
              <a:avLst/>
              <a:gdLst>
                <a:gd name="T0" fmla="*/ 224 w 522"/>
                <a:gd name="T1" fmla="*/ 4 h 532"/>
                <a:gd name="T2" fmla="*/ 278 w 522"/>
                <a:gd name="T3" fmla="*/ 2 h 532"/>
                <a:gd name="T4" fmla="*/ 328 w 522"/>
                <a:gd name="T5" fmla="*/ 10 h 532"/>
                <a:gd name="T6" fmla="*/ 376 w 522"/>
                <a:gd name="T7" fmla="*/ 28 h 532"/>
                <a:gd name="T8" fmla="*/ 418 w 522"/>
                <a:gd name="T9" fmla="*/ 56 h 532"/>
                <a:gd name="T10" fmla="*/ 454 w 522"/>
                <a:gd name="T11" fmla="*/ 90 h 532"/>
                <a:gd name="T12" fmla="*/ 484 w 522"/>
                <a:gd name="T13" fmla="*/ 132 h 532"/>
                <a:gd name="T14" fmla="*/ 506 w 522"/>
                <a:gd name="T15" fmla="*/ 178 h 532"/>
                <a:gd name="T16" fmla="*/ 520 w 522"/>
                <a:gd name="T17" fmla="*/ 230 h 532"/>
                <a:gd name="T18" fmla="*/ 522 w 522"/>
                <a:gd name="T19" fmla="*/ 258 h 532"/>
                <a:gd name="T20" fmla="*/ 518 w 522"/>
                <a:gd name="T21" fmla="*/ 310 h 532"/>
                <a:gd name="T22" fmla="*/ 506 w 522"/>
                <a:gd name="T23" fmla="*/ 360 h 532"/>
                <a:gd name="T24" fmla="*/ 484 w 522"/>
                <a:gd name="T25" fmla="*/ 406 h 532"/>
                <a:gd name="T26" fmla="*/ 454 w 522"/>
                <a:gd name="T27" fmla="*/ 446 h 532"/>
                <a:gd name="T28" fmla="*/ 416 w 522"/>
                <a:gd name="T29" fmla="*/ 480 h 532"/>
                <a:gd name="T30" fmla="*/ 372 w 522"/>
                <a:gd name="T31" fmla="*/ 506 h 532"/>
                <a:gd name="T32" fmla="*/ 324 w 522"/>
                <a:gd name="T33" fmla="*/ 524 h 532"/>
                <a:gd name="T34" fmla="*/ 298 w 522"/>
                <a:gd name="T35" fmla="*/ 528 h 532"/>
                <a:gd name="T36" fmla="*/ 244 w 522"/>
                <a:gd name="T37" fmla="*/ 530 h 532"/>
                <a:gd name="T38" fmla="*/ 194 w 522"/>
                <a:gd name="T39" fmla="*/ 522 h 532"/>
                <a:gd name="T40" fmla="*/ 148 w 522"/>
                <a:gd name="T41" fmla="*/ 504 h 532"/>
                <a:gd name="T42" fmla="*/ 104 w 522"/>
                <a:gd name="T43" fmla="*/ 478 h 532"/>
                <a:gd name="T44" fmla="*/ 68 w 522"/>
                <a:gd name="T45" fmla="*/ 442 h 532"/>
                <a:gd name="T46" fmla="*/ 38 w 522"/>
                <a:gd name="T47" fmla="*/ 402 h 532"/>
                <a:gd name="T48" fmla="*/ 16 w 522"/>
                <a:gd name="T49" fmla="*/ 354 h 532"/>
                <a:gd name="T50" fmla="*/ 4 w 522"/>
                <a:gd name="T51" fmla="*/ 302 h 532"/>
                <a:gd name="T52" fmla="*/ 0 w 522"/>
                <a:gd name="T53" fmla="*/ 274 h 532"/>
                <a:gd name="T54" fmla="*/ 4 w 522"/>
                <a:gd name="T55" fmla="*/ 222 h 532"/>
                <a:gd name="T56" fmla="*/ 18 w 522"/>
                <a:gd name="T57" fmla="*/ 172 h 532"/>
                <a:gd name="T58" fmla="*/ 40 w 522"/>
                <a:gd name="T59" fmla="*/ 126 h 532"/>
                <a:gd name="T60" fmla="*/ 70 w 522"/>
                <a:gd name="T61" fmla="*/ 86 h 532"/>
                <a:gd name="T62" fmla="*/ 106 w 522"/>
                <a:gd name="T63" fmla="*/ 52 h 532"/>
                <a:gd name="T64" fmla="*/ 150 w 522"/>
                <a:gd name="T65" fmla="*/ 26 h 532"/>
                <a:gd name="T66" fmla="*/ 198 w 522"/>
                <a:gd name="T67" fmla="*/ 8 h 532"/>
                <a:gd name="T68" fmla="*/ 224 w 522"/>
                <a:gd name="T69" fmla="*/ 4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22" h="532">
                  <a:moveTo>
                    <a:pt x="224" y="4"/>
                  </a:moveTo>
                  <a:lnTo>
                    <a:pt x="224" y="4"/>
                  </a:lnTo>
                  <a:lnTo>
                    <a:pt x="252" y="0"/>
                  </a:lnTo>
                  <a:lnTo>
                    <a:pt x="278" y="2"/>
                  </a:lnTo>
                  <a:lnTo>
                    <a:pt x="304" y="4"/>
                  </a:lnTo>
                  <a:lnTo>
                    <a:pt x="328" y="10"/>
                  </a:lnTo>
                  <a:lnTo>
                    <a:pt x="352" y="18"/>
                  </a:lnTo>
                  <a:lnTo>
                    <a:pt x="376" y="28"/>
                  </a:lnTo>
                  <a:lnTo>
                    <a:pt x="398" y="40"/>
                  </a:lnTo>
                  <a:lnTo>
                    <a:pt x="418" y="56"/>
                  </a:lnTo>
                  <a:lnTo>
                    <a:pt x="438" y="72"/>
                  </a:lnTo>
                  <a:lnTo>
                    <a:pt x="454" y="90"/>
                  </a:lnTo>
                  <a:lnTo>
                    <a:pt x="470" y="110"/>
                  </a:lnTo>
                  <a:lnTo>
                    <a:pt x="484" y="132"/>
                  </a:lnTo>
                  <a:lnTo>
                    <a:pt x="496" y="154"/>
                  </a:lnTo>
                  <a:lnTo>
                    <a:pt x="506" y="178"/>
                  </a:lnTo>
                  <a:lnTo>
                    <a:pt x="514" y="204"/>
                  </a:lnTo>
                  <a:lnTo>
                    <a:pt x="520" y="230"/>
                  </a:lnTo>
                  <a:lnTo>
                    <a:pt x="520" y="230"/>
                  </a:lnTo>
                  <a:lnTo>
                    <a:pt x="522" y="258"/>
                  </a:lnTo>
                  <a:lnTo>
                    <a:pt x="522" y="284"/>
                  </a:lnTo>
                  <a:lnTo>
                    <a:pt x="518" y="310"/>
                  </a:lnTo>
                  <a:lnTo>
                    <a:pt x="514" y="336"/>
                  </a:lnTo>
                  <a:lnTo>
                    <a:pt x="506" y="360"/>
                  </a:lnTo>
                  <a:lnTo>
                    <a:pt x="496" y="384"/>
                  </a:lnTo>
                  <a:lnTo>
                    <a:pt x="484" y="406"/>
                  </a:lnTo>
                  <a:lnTo>
                    <a:pt x="470" y="426"/>
                  </a:lnTo>
                  <a:lnTo>
                    <a:pt x="454" y="446"/>
                  </a:lnTo>
                  <a:lnTo>
                    <a:pt x="436" y="464"/>
                  </a:lnTo>
                  <a:lnTo>
                    <a:pt x="416" y="480"/>
                  </a:lnTo>
                  <a:lnTo>
                    <a:pt x="394" y="494"/>
                  </a:lnTo>
                  <a:lnTo>
                    <a:pt x="372" y="506"/>
                  </a:lnTo>
                  <a:lnTo>
                    <a:pt x="348" y="516"/>
                  </a:lnTo>
                  <a:lnTo>
                    <a:pt x="324" y="524"/>
                  </a:lnTo>
                  <a:lnTo>
                    <a:pt x="298" y="528"/>
                  </a:lnTo>
                  <a:lnTo>
                    <a:pt x="298" y="528"/>
                  </a:lnTo>
                  <a:lnTo>
                    <a:pt x="272" y="532"/>
                  </a:lnTo>
                  <a:lnTo>
                    <a:pt x="244" y="530"/>
                  </a:lnTo>
                  <a:lnTo>
                    <a:pt x="220" y="528"/>
                  </a:lnTo>
                  <a:lnTo>
                    <a:pt x="194" y="522"/>
                  </a:lnTo>
                  <a:lnTo>
                    <a:pt x="170" y="514"/>
                  </a:lnTo>
                  <a:lnTo>
                    <a:pt x="148" y="504"/>
                  </a:lnTo>
                  <a:lnTo>
                    <a:pt x="126" y="492"/>
                  </a:lnTo>
                  <a:lnTo>
                    <a:pt x="104" y="478"/>
                  </a:lnTo>
                  <a:lnTo>
                    <a:pt x="86" y="460"/>
                  </a:lnTo>
                  <a:lnTo>
                    <a:pt x="68" y="442"/>
                  </a:lnTo>
                  <a:lnTo>
                    <a:pt x="52" y="422"/>
                  </a:lnTo>
                  <a:lnTo>
                    <a:pt x="38" y="402"/>
                  </a:lnTo>
                  <a:lnTo>
                    <a:pt x="26" y="378"/>
                  </a:lnTo>
                  <a:lnTo>
                    <a:pt x="16" y="354"/>
                  </a:lnTo>
                  <a:lnTo>
                    <a:pt x="8" y="328"/>
                  </a:lnTo>
                  <a:lnTo>
                    <a:pt x="4" y="302"/>
                  </a:lnTo>
                  <a:lnTo>
                    <a:pt x="4" y="302"/>
                  </a:lnTo>
                  <a:lnTo>
                    <a:pt x="0" y="274"/>
                  </a:lnTo>
                  <a:lnTo>
                    <a:pt x="2" y="248"/>
                  </a:lnTo>
                  <a:lnTo>
                    <a:pt x="4" y="222"/>
                  </a:lnTo>
                  <a:lnTo>
                    <a:pt x="10" y="196"/>
                  </a:lnTo>
                  <a:lnTo>
                    <a:pt x="18" y="172"/>
                  </a:lnTo>
                  <a:lnTo>
                    <a:pt x="28" y="148"/>
                  </a:lnTo>
                  <a:lnTo>
                    <a:pt x="40" y="126"/>
                  </a:lnTo>
                  <a:lnTo>
                    <a:pt x="54" y="106"/>
                  </a:lnTo>
                  <a:lnTo>
                    <a:pt x="70" y="86"/>
                  </a:lnTo>
                  <a:lnTo>
                    <a:pt x="88" y="68"/>
                  </a:lnTo>
                  <a:lnTo>
                    <a:pt x="106" y="52"/>
                  </a:lnTo>
                  <a:lnTo>
                    <a:pt x="128" y="38"/>
                  </a:lnTo>
                  <a:lnTo>
                    <a:pt x="150" y="26"/>
                  </a:lnTo>
                  <a:lnTo>
                    <a:pt x="174" y="16"/>
                  </a:lnTo>
                  <a:lnTo>
                    <a:pt x="198" y="8"/>
                  </a:lnTo>
                  <a:lnTo>
                    <a:pt x="224" y="4"/>
                  </a:lnTo>
                  <a:lnTo>
                    <a:pt x="224" y="4"/>
                  </a:lnTo>
                  <a:close/>
                </a:path>
              </a:pathLst>
            </a:custGeom>
            <a:solidFill>
              <a:srgbClr val="FDD9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06" name="Freeform 27"/>
            <p:cNvSpPr>
              <a:spLocks/>
            </p:cNvSpPr>
            <p:nvPr/>
          </p:nvSpPr>
          <p:spPr bwMode="auto">
            <a:xfrm>
              <a:off x="4959" y="1193"/>
              <a:ext cx="508" cy="516"/>
            </a:xfrm>
            <a:custGeom>
              <a:avLst/>
              <a:gdLst>
                <a:gd name="T0" fmla="*/ 220 w 508"/>
                <a:gd name="T1" fmla="*/ 2 h 516"/>
                <a:gd name="T2" fmla="*/ 270 w 508"/>
                <a:gd name="T3" fmla="*/ 0 h 516"/>
                <a:gd name="T4" fmla="*/ 320 w 508"/>
                <a:gd name="T5" fmla="*/ 10 h 516"/>
                <a:gd name="T6" fmla="*/ 366 w 508"/>
                <a:gd name="T7" fmla="*/ 26 h 516"/>
                <a:gd name="T8" fmla="*/ 408 w 508"/>
                <a:gd name="T9" fmla="*/ 54 h 516"/>
                <a:gd name="T10" fmla="*/ 444 w 508"/>
                <a:gd name="T11" fmla="*/ 86 h 516"/>
                <a:gd name="T12" fmla="*/ 474 w 508"/>
                <a:gd name="T13" fmla="*/ 126 h 516"/>
                <a:gd name="T14" fmla="*/ 494 w 508"/>
                <a:gd name="T15" fmla="*/ 172 h 516"/>
                <a:gd name="T16" fmla="*/ 506 w 508"/>
                <a:gd name="T17" fmla="*/ 224 h 516"/>
                <a:gd name="T18" fmla="*/ 508 w 508"/>
                <a:gd name="T19" fmla="*/ 250 h 516"/>
                <a:gd name="T20" fmla="*/ 506 w 508"/>
                <a:gd name="T21" fmla="*/ 300 h 516"/>
                <a:gd name="T22" fmla="*/ 492 w 508"/>
                <a:gd name="T23" fmla="*/ 350 h 516"/>
                <a:gd name="T24" fmla="*/ 472 w 508"/>
                <a:gd name="T25" fmla="*/ 394 h 516"/>
                <a:gd name="T26" fmla="*/ 442 w 508"/>
                <a:gd name="T27" fmla="*/ 434 h 516"/>
                <a:gd name="T28" fmla="*/ 406 w 508"/>
                <a:gd name="T29" fmla="*/ 466 h 516"/>
                <a:gd name="T30" fmla="*/ 364 w 508"/>
                <a:gd name="T31" fmla="*/ 492 h 516"/>
                <a:gd name="T32" fmla="*/ 316 w 508"/>
                <a:gd name="T33" fmla="*/ 508 h 516"/>
                <a:gd name="T34" fmla="*/ 290 w 508"/>
                <a:gd name="T35" fmla="*/ 514 h 516"/>
                <a:gd name="T36" fmla="*/ 238 w 508"/>
                <a:gd name="T37" fmla="*/ 516 h 516"/>
                <a:gd name="T38" fmla="*/ 190 w 508"/>
                <a:gd name="T39" fmla="*/ 508 h 516"/>
                <a:gd name="T40" fmla="*/ 144 w 508"/>
                <a:gd name="T41" fmla="*/ 490 h 516"/>
                <a:gd name="T42" fmla="*/ 102 w 508"/>
                <a:gd name="T43" fmla="*/ 464 h 516"/>
                <a:gd name="T44" fmla="*/ 66 w 508"/>
                <a:gd name="T45" fmla="*/ 430 h 516"/>
                <a:gd name="T46" fmla="*/ 36 w 508"/>
                <a:gd name="T47" fmla="*/ 390 h 516"/>
                <a:gd name="T48" fmla="*/ 16 w 508"/>
                <a:gd name="T49" fmla="*/ 344 h 516"/>
                <a:gd name="T50" fmla="*/ 4 w 508"/>
                <a:gd name="T51" fmla="*/ 292 h 516"/>
                <a:gd name="T52" fmla="*/ 0 w 508"/>
                <a:gd name="T53" fmla="*/ 266 h 516"/>
                <a:gd name="T54" fmla="*/ 4 w 508"/>
                <a:gd name="T55" fmla="*/ 216 h 516"/>
                <a:gd name="T56" fmla="*/ 16 w 508"/>
                <a:gd name="T57" fmla="*/ 168 h 516"/>
                <a:gd name="T58" fmla="*/ 38 w 508"/>
                <a:gd name="T59" fmla="*/ 122 h 516"/>
                <a:gd name="T60" fmla="*/ 68 w 508"/>
                <a:gd name="T61" fmla="*/ 84 h 516"/>
                <a:gd name="T62" fmla="*/ 104 w 508"/>
                <a:gd name="T63" fmla="*/ 50 h 516"/>
                <a:gd name="T64" fmla="*/ 146 w 508"/>
                <a:gd name="T65" fmla="*/ 24 h 516"/>
                <a:gd name="T66" fmla="*/ 194 w 508"/>
                <a:gd name="T67" fmla="*/ 8 h 516"/>
                <a:gd name="T68" fmla="*/ 220 w 508"/>
                <a:gd name="T69" fmla="*/ 2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08" h="516">
                  <a:moveTo>
                    <a:pt x="220" y="2"/>
                  </a:moveTo>
                  <a:lnTo>
                    <a:pt x="220" y="2"/>
                  </a:lnTo>
                  <a:lnTo>
                    <a:pt x="246" y="0"/>
                  </a:lnTo>
                  <a:lnTo>
                    <a:pt x="270" y="0"/>
                  </a:lnTo>
                  <a:lnTo>
                    <a:pt x="296" y="4"/>
                  </a:lnTo>
                  <a:lnTo>
                    <a:pt x="320" y="10"/>
                  </a:lnTo>
                  <a:lnTo>
                    <a:pt x="344" y="16"/>
                  </a:lnTo>
                  <a:lnTo>
                    <a:pt x="366" y="26"/>
                  </a:lnTo>
                  <a:lnTo>
                    <a:pt x="388" y="38"/>
                  </a:lnTo>
                  <a:lnTo>
                    <a:pt x="408" y="54"/>
                  </a:lnTo>
                  <a:lnTo>
                    <a:pt x="426" y="68"/>
                  </a:lnTo>
                  <a:lnTo>
                    <a:pt x="444" y="86"/>
                  </a:lnTo>
                  <a:lnTo>
                    <a:pt x="460" y="106"/>
                  </a:lnTo>
                  <a:lnTo>
                    <a:pt x="474" y="126"/>
                  </a:lnTo>
                  <a:lnTo>
                    <a:pt x="484" y="150"/>
                  </a:lnTo>
                  <a:lnTo>
                    <a:pt x="494" y="172"/>
                  </a:lnTo>
                  <a:lnTo>
                    <a:pt x="502" y="198"/>
                  </a:lnTo>
                  <a:lnTo>
                    <a:pt x="506" y="224"/>
                  </a:lnTo>
                  <a:lnTo>
                    <a:pt x="506" y="224"/>
                  </a:lnTo>
                  <a:lnTo>
                    <a:pt x="508" y="250"/>
                  </a:lnTo>
                  <a:lnTo>
                    <a:pt x="508" y="276"/>
                  </a:lnTo>
                  <a:lnTo>
                    <a:pt x="506" y="300"/>
                  </a:lnTo>
                  <a:lnTo>
                    <a:pt x="500" y="326"/>
                  </a:lnTo>
                  <a:lnTo>
                    <a:pt x="492" y="350"/>
                  </a:lnTo>
                  <a:lnTo>
                    <a:pt x="484" y="372"/>
                  </a:lnTo>
                  <a:lnTo>
                    <a:pt x="472" y="394"/>
                  </a:lnTo>
                  <a:lnTo>
                    <a:pt x="458" y="414"/>
                  </a:lnTo>
                  <a:lnTo>
                    <a:pt x="442" y="434"/>
                  </a:lnTo>
                  <a:lnTo>
                    <a:pt x="424" y="450"/>
                  </a:lnTo>
                  <a:lnTo>
                    <a:pt x="406" y="466"/>
                  </a:lnTo>
                  <a:lnTo>
                    <a:pt x="386" y="480"/>
                  </a:lnTo>
                  <a:lnTo>
                    <a:pt x="364" y="492"/>
                  </a:lnTo>
                  <a:lnTo>
                    <a:pt x="340" y="502"/>
                  </a:lnTo>
                  <a:lnTo>
                    <a:pt x="316" y="508"/>
                  </a:lnTo>
                  <a:lnTo>
                    <a:pt x="290" y="514"/>
                  </a:lnTo>
                  <a:lnTo>
                    <a:pt x="290" y="514"/>
                  </a:lnTo>
                  <a:lnTo>
                    <a:pt x="264" y="516"/>
                  </a:lnTo>
                  <a:lnTo>
                    <a:pt x="238" y="516"/>
                  </a:lnTo>
                  <a:lnTo>
                    <a:pt x="214" y="512"/>
                  </a:lnTo>
                  <a:lnTo>
                    <a:pt x="190" y="508"/>
                  </a:lnTo>
                  <a:lnTo>
                    <a:pt x="166" y="500"/>
                  </a:lnTo>
                  <a:lnTo>
                    <a:pt x="144" y="490"/>
                  </a:lnTo>
                  <a:lnTo>
                    <a:pt x="122" y="478"/>
                  </a:lnTo>
                  <a:lnTo>
                    <a:pt x="102" y="464"/>
                  </a:lnTo>
                  <a:lnTo>
                    <a:pt x="84" y="448"/>
                  </a:lnTo>
                  <a:lnTo>
                    <a:pt x="66" y="430"/>
                  </a:lnTo>
                  <a:lnTo>
                    <a:pt x="50" y="410"/>
                  </a:lnTo>
                  <a:lnTo>
                    <a:pt x="36" y="390"/>
                  </a:lnTo>
                  <a:lnTo>
                    <a:pt x="24" y="368"/>
                  </a:lnTo>
                  <a:lnTo>
                    <a:pt x="16" y="344"/>
                  </a:lnTo>
                  <a:lnTo>
                    <a:pt x="8" y="318"/>
                  </a:lnTo>
                  <a:lnTo>
                    <a:pt x="4" y="292"/>
                  </a:lnTo>
                  <a:lnTo>
                    <a:pt x="4" y="292"/>
                  </a:lnTo>
                  <a:lnTo>
                    <a:pt x="0" y="266"/>
                  </a:lnTo>
                  <a:lnTo>
                    <a:pt x="2" y="240"/>
                  </a:lnTo>
                  <a:lnTo>
                    <a:pt x="4" y="216"/>
                  </a:lnTo>
                  <a:lnTo>
                    <a:pt x="10" y="190"/>
                  </a:lnTo>
                  <a:lnTo>
                    <a:pt x="16" y="168"/>
                  </a:lnTo>
                  <a:lnTo>
                    <a:pt x="26" y="144"/>
                  </a:lnTo>
                  <a:lnTo>
                    <a:pt x="38" y="122"/>
                  </a:lnTo>
                  <a:lnTo>
                    <a:pt x="52" y="102"/>
                  </a:lnTo>
                  <a:lnTo>
                    <a:pt x="68" y="84"/>
                  </a:lnTo>
                  <a:lnTo>
                    <a:pt x="86" y="66"/>
                  </a:lnTo>
                  <a:lnTo>
                    <a:pt x="104" y="50"/>
                  </a:lnTo>
                  <a:lnTo>
                    <a:pt x="124" y="36"/>
                  </a:lnTo>
                  <a:lnTo>
                    <a:pt x="146" y="24"/>
                  </a:lnTo>
                  <a:lnTo>
                    <a:pt x="170" y="14"/>
                  </a:lnTo>
                  <a:lnTo>
                    <a:pt x="194" y="8"/>
                  </a:lnTo>
                  <a:lnTo>
                    <a:pt x="220" y="2"/>
                  </a:lnTo>
                  <a:lnTo>
                    <a:pt x="220" y="2"/>
                  </a:lnTo>
                  <a:close/>
                </a:path>
              </a:pathLst>
            </a:custGeom>
            <a:solidFill>
              <a:srgbClr val="FDDB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07" name="Freeform 28"/>
            <p:cNvSpPr>
              <a:spLocks/>
            </p:cNvSpPr>
            <p:nvPr/>
          </p:nvSpPr>
          <p:spPr bwMode="auto">
            <a:xfrm>
              <a:off x="4965" y="1199"/>
              <a:ext cx="496" cy="500"/>
            </a:xfrm>
            <a:custGeom>
              <a:avLst/>
              <a:gdLst>
                <a:gd name="T0" fmla="*/ 214 w 496"/>
                <a:gd name="T1" fmla="*/ 2 h 500"/>
                <a:gd name="T2" fmla="*/ 264 w 496"/>
                <a:gd name="T3" fmla="*/ 0 h 500"/>
                <a:gd name="T4" fmla="*/ 312 w 496"/>
                <a:gd name="T5" fmla="*/ 8 h 500"/>
                <a:gd name="T6" fmla="*/ 358 w 496"/>
                <a:gd name="T7" fmla="*/ 26 h 500"/>
                <a:gd name="T8" fmla="*/ 398 w 496"/>
                <a:gd name="T9" fmla="*/ 50 h 500"/>
                <a:gd name="T10" fmla="*/ 432 w 496"/>
                <a:gd name="T11" fmla="*/ 84 h 500"/>
                <a:gd name="T12" fmla="*/ 462 w 496"/>
                <a:gd name="T13" fmla="*/ 122 h 500"/>
                <a:gd name="T14" fmla="*/ 482 w 496"/>
                <a:gd name="T15" fmla="*/ 168 h 500"/>
                <a:gd name="T16" fmla="*/ 494 w 496"/>
                <a:gd name="T17" fmla="*/ 216 h 500"/>
                <a:gd name="T18" fmla="*/ 496 w 496"/>
                <a:gd name="T19" fmla="*/ 242 h 500"/>
                <a:gd name="T20" fmla="*/ 492 w 496"/>
                <a:gd name="T21" fmla="*/ 292 h 500"/>
                <a:gd name="T22" fmla="*/ 480 w 496"/>
                <a:gd name="T23" fmla="*/ 338 h 500"/>
                <a:gd name="T24" fmla="*/ 460 w 496"/>
                <a:gd name="T25" fmla="*/ 382 h 500"/>
                <a:gd name="T26" fmla="*/ 430 w 496"/>
                <a:gd name="T27" fmla="*/ 420 h 500"/>
                <a:gd name="T28" fmla="*/ 396 w 496"/>
                <a:gd name="T29" fmla="*/ 452 h 500"/>
                <a:gd name="T30" fmla="*/ 354 w 496"/>
                <a:gd name="T31" fmla="*/ 478 h 500"/>
                <a:gd name="T32" fmla="*/ 308 w 496"/>
                <a:gd name="T33" fmla="*/ 494 h 500"/>
                <a:gd name="T34" fmla="*/ 282 w 496"/>
                <a:gd name="T35" fmla="*/ 498 h 500"/>
                <a:gd name="T36" fmla="*/ 232 w 496"/>
                <a:gd name="T37" fmla="*/ 500 h 500"/>
                <a:gd name="T38" fmla="*/ 184 w 496"/>
                <a:gd name="T39" fmla="*/ 492 h 500"/>
                <a:gd name="T40" fmla="*/ 140 w 496"/>
                <a:gd name="T41" fmla="*/ 474 h 500"/>
                <a:gd name="T42" fmla="*/ 100 w 496"/>
                <a:gd name="T43" fmla="*/ 450 h 500"/>
                <a:gd name="T44" fmla="*/ 64 w 496"/>
                <a:gd name="T45" fmla="*/ 416 h 500"/>
                <a:gd name="T46" fmla="*/ 36 w 496"/>
                <a:gd name="T47" fmla="*/ 378 h 500"/>
                <a:gd name="T48" fmla="*/ 14 w 496"/>
                <a:gd name="T49" fmla="*/ 334 h 500"/>
                <a:gd name="T50" fmla="*/ 4 w 496"/>
                <a:gd name="T51" fmla="*/ 284 h 500"/>
                <a:gd name="T52" fmla="*/ 0 w 496"/>
                <a:gd name="T53" fmla="*/ 258 h 500"/>
                <a:gd name="T54" fmla="*/ 4 w 496"/>
                <a:gd name="T55" fmla="*/ 208 h 500"/>
                <a:gd name="T56" fmla="*/ 16 w 496"/>
                <a:gd name="T57" fmla="*/ 162 h 500"/>
                <a:gd name="T58" fmla="*/ 38 w 496"/>
                <a:gd name="T59" fmla="*/ 118 h 500"/>
                <a:gd name="T60" fmla="*/ 66 w 496"/>
                <a:gd name="T61" fmla="*/ 80 h 500"/>
                <a:gd name="T62" fmla="*/ 102 w 496"/>
                <a:gd name="T63" fmla="*/ 48 h 500"/>
                <a:gd name="T64" fmla="*/ 142 w 496"/>
                <a:gd name="T65" fmla="*/ 24 h 500"/>
                <a:gd name="T66" fmla="*/ 190 w 496"/>
                <a:gd name="T67" fmla="*/ 6 h 500"/>
                <a:gd name="T68" fmla="*/ 214 w 496"/>
                <a:gd name="T69" fmla="*/ 2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6" h="500">
                  <a:moveTo>
                    <a:pt x="214" y="2"/>
                  </a:moveTo>
                  <a:lnTo>
                    <a:pt x="214" y="2"/>
                  </a:lnTo>
                  <a:lnTo>
                    <a:pt x="240" y="0"/>
                  </a:lnTo>
                  <a:lnTo>
                    <a:pt x="264" y="0"/>
                  </a:lnTo>
                  <a:lnTo>
                    <a:pt x="288" y="4"/>
                  </a:lnTo>
                  <a:lnTo>
                    <a:pt x="312" y="8"/>
                  </a:lnTo>
                  <a:lnTo>
                    <a:pt x="336" y="16"/>
                  </a:lnTo>
                  <a:lnTo>
                    <a:pt x="358" y="26"/>
                  </a:lnTo>
                  <a:lnTo>
                    <a:pt x="378" y="38"/>
                  </a:lnTo>
                  <a:lnTo>
                    <a:pt x="398" y="50"/>
                  </a:lnTo>
                  <a:lnTo>
                    <a:pt x="416" y="66"/>
                  </a:lnTo>
                  <a:lnTo>
                    <a:pt x="432" y="84"/>
                  </a:lnTo>
                  <a:lnTo>
                    <a:pt x="448" y="102"/>
                  </a:lnTo>
                  <a:lnTo>
                    <a:pt x="462" y="122"/>
                  </a:lnTo>
                  <a:lnTo>
                    <a:pt x="472" y="144"/>
                  </a:lnTo>
                  <a:lnTo>
                    <a:pt x="482" y="168"/>
                  </a:lnTo>
                  <a:lnTo>
                    <a:pt x="490" y="192"/>
                  </a:lnTo>
                  <a:lnTo>
                    <a:pt x="494" y="216"/>
                  </a:lnTo>
                  <a:lnTo>
                    <a:pt x="494" y="216"/>
                  </a:lnTo>
                  <a:lnTo>
                    <a:pt x="496" y="242"/>
                  </a:lnTo>
                  <a:lnTo>
                    <a:pt x="496" y="266"/>
                  </a:lnTo>
                  <a:lnTo>
                    <a:pt x="492" y="292"/>
                  </a:lnTo>
                  <a:lnTo>
                    <a:pt x="488" y="316"/>
                  </a:lnTo>
                  <a:lnTo>
                    <a:pt x="480" y="338"/>
                  </a:lnTo>
                  <a:lnTo>
                    <a:pt x="472" y="360"/>
                  </a:lnTo>
                  <a:lnTo>
                    <a:pt x="460" y="382"/>
                  </a:lnTo>
                  <a:lnTo>
                    <a:pt x="446" y="402"/>
                  </a:lnTo>
                  <a:lnTo>
                    <a:pt x="430" y="420"/>
                  </a:lnTo>
                  <a:lnTo>
                    <a:pt x="414" y="436"/>
                  </a:lnTo>
                  <a:lnTo>
                    <a:pt x="396" y="452"/>
                  </a:lnTo>
                  <a:lnTo>
                    <a:pt x="376" y="466"/>
                  </a:lnTo>
                  <a:lnTo>
                    <a:pt x="354" y="478"/>
                  </a:lnTo>
                  <a:lnTo>
                    <a:pt x="332" y="486"/>
                  </a:lnTo>
                  <a:lnTo>
                    <a:pt x="308" y="494"/>
                  </a:lnTo>
                  <a:lnTo>
                    <a:pt x="282" y="498"/>
                  </a:lnTo>
                  <a:lnTo>
                    <a:pt x="282" y="498"/>
                  </a:lnTo>
                  <a:lnTo>
                    <a:pt x="258" y="500"/>
                  </a:lnTo>
                  <a:lnTo>
                    <a:pt x="232" y="500"/>
                  </a:lnTo>
                  <a:lnTo>
                    <a:pt x="208" y="498"/>
                  </a:lnTo>
                  <a:lnTo>
                    <a:pt x="184" y="492"/>
                  </a:lnTo>
                  <a:lnTo>
                    <a:pt x="162" y="484"/>
                  </a:lnTo>
                  <a:lnTo>
                    <a:pt x="140" y="474"/>
                  </a:lnTo>
                  <a:lnTo>
                    <a:pt x="118" y="464"/>
                  </a:lnTo>
                  <a:lnTo>
                    <a:pt x="100" y="450"/>
                  </a:lnTo>
                  <a:lnTo>
                    <a:pt x="80" y="434"/>
                  </a:lnTo>
                  <a:lnTo>
                    <a:pt x="64" y="416"/>
                  </a:lnTo>
                  <a:lnTo>
                    <a:pt x="50" y="398"/>
                  </a:lnTo>
                  <a:lnTo>
                    <a:pt x="36" y="378"/>
                  </a:lnTo>
                  <a:lnTo>
                    <a:pt x="24" y="356"/>
                  </a:lnTo>
                  <a:lnTo>
                    <a:pt x="14" y="334"/>
                  </a:lnTo>
                  <a:lnTo>
                    <a:pt x="8" y="310"/>
                  </a:lnTo>
                  <a:lnTo>
                    <a:pt x="4" y="284"/>
                  </a:lnTo>
                  <a:lnTo>
                    <a:pt x="4" y="284"/>
                  </a:lnTo>
                  <a:lnTo>
                    <a:pt x="0" y="258"/>
                  </a:lnTo>
                  <a:lnTo>
                    <a:pt x="2" y="234"/>
                  </a:lnTo>
                  <a:lnTo>
                    <a:pt x="4" y="208"/>
                  </a:lnTo>
                  <a:lnTo>
                    <a:pt x="10" y="184"/>
                  </a:lnTo>
                  <a:lnTo>
                    <a:pt x="16" y="162"/>
                  </a:lnTo>
                  <a:lnTo>
                    <a:pt x="26" y="140"/>
                  </a:lnTo>
                  <a:lnTo>
                    <a:pt x="38" y="118"/>
                  </a:lnTo>
                  <a:lnTo>
                    <a:pt x="50" y="98"/>
                  </a:lnTo>
                  <a:lnTo>
                    <a:pt x="66" y="80"/>
                  </a:lnTo>
                  <a:lnTo>
                    <a:pt x="82" y="64"/>
                  </a:lnTo>
                  <a:lnTo>
                    <a:pt x="102" y="48"/>
                  </a:lnTo>
                  <a:lnTo>
                    <a:pt x="122" y="34"/>
                  </a:lnTo>
                  <a:lnTo>
                    <a:pt x="142" y="24"/>
                  </a:lnTo>
                  <a:lnTo>
                    <a:pt x="166" y="14"/>
                  </a:lnTo>
                  <a:lnTo>
                    <a:pt x="190" y="6"/>
                  </a:lnTo>
                  <a:lnTo>
                    <a:pt x="214" y="2"/>
                  </a:lnTo>
                  <a:lnTo>
                    <a:pt x="214" y="2"/>
                  </a:lnTo>
                  <a:close/>
                </a:path>
              </a:pathLst>
            </a:custGeom>
            <a:solidFill>
              <a:srgbClr val="FDD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08" name="Freeform 29"/>
            <p:cNvSpPr>
              <a:spLocks/>
            </p:cNvSpPr>
            <p:nvPr/>
          </p:nvSpPr>
          <p:spPr bwMode="auto">
            <a:xfrm>
              <a:off x="4971" y="1205"/>
              <a:ext cx="484" cy="486"/>
            </a:xfrm>
            <a:custGeom>
              <a:avLst/>
              <a:gdLst>
                <a:gd name="T0" fmla="*/ 208 w 484"/>
                <a:gd name="T1" fmla="*/ 2 h 486"/>
                <a:gd name="T2" fmla="*/ 258 w 484"/>
                <a:gd name="T3" fmla="*/ 0 h 486"/>
                <a:gd name="T4" fmla="*/ 304 w 484"/>
                <a:gd name="T5" fmla="*/ 8 h 486"/>
                <a:gd name="T6" fmla="*/ 348 w 484"/>
                <a:gd name="T7" fmla="*/ 24 h 486"/>
                <a:gd name="T8" fmla="*/ 388 w 484"/>
                <a:gd name="T9" fmla="*/ 48 h 486"/>
                <a:gd name="T10" fmla="*/ 422 w 484"/>
                <a:gd name="T11" fmla="*/ 80 h 486"/>
                <a:gd name="T12" fmla="*/ 450 w 484"/>
                <a:gd name="T13" fmla="*/ 118 h 486"/>
                <a:gd name="T14" fmla="*/ 470 w 484"/>
                <a:gd name="T15" fmla="*/ 162 h 486"/>
                <a:gd name="T16" fmla="*/ 482 w 484"/>
                <a:gd name="T17" fmla="*/ 210 h 486"/>
                <a:gd name="T18" fmla="*/ 484 w 484"/>
                <a:gd name="T19" fmla="*/ 234 h 486"/>
                <a:gd name="T20" fmla="*/ 480 w 484"/>
                <a:gd name="T21" fmla="*/ 282 h 486"/>
                <a:gd name="T22" fmla="*/ 468 w 484"/>
                <a:gd name="T23" fmla="*/ 328 h 486"/>
                <a:gd name="T24" fmla="*/ 448 w 484"/>
                <a:gd name="T25" fmla="*/ 370 h 486"/>
                <a:gd name="T26" fmla="*/ 420 w 484"/>
                <a:gd name="T27" fmla="*/ 406 h 486"/>
                <a:gd name="T28" fmla="*/ 386 w 484"/>
                <a:gd name="T29" fmla="*/ 438 h 486"/>
                <a:gd name="T30" fmla="*/ 344 w 484"/>
                <a:gd name="T31" fmla="*/ 462 h 486"/>
                <a:gd name="T32" fmla="*/ 300 w 484"/>
                <a:gd name="T33" fmla="*/ 478 h 486"/>
                <a:gd name="T34" fmla="*/ 276 w 484"/>
                <a:gd name="T35" fmla="*/ 482 h 486"/>
                <a:gd name="T36" fmla="*/ 226 w 484"/>
                <a:gd name="T37" fmla="*/ 484 h 486"/>
                <a:gd name="T38" fmla="*/ 180 w 484"/>
                <a:gd name="T39" fmla="*/ 476 h 486"/>
                <a:gd name="T40" fmla="*/ 136 w 484"/>
                <a:gd name="T41" fmla="*/ 460 h 486"/>
                <a:gd name="T42" fmla="*/ 96 w 484"/>
                <a:gd name="T43" fmla="*/ 436 h 486"/>
                <a:gd name="T44" fmla="*/ 62 w 484"/>
                <a:gd name="T45" fmla="*/ 404 h 486"/>
                <a:gd name="T46" fmla="*/ 34 w 484"/>
                <a:gd name="T47" fmla="*/ 366 h 486"/>
                <a:gd name="T48" fmla="*/ 14 w 484"/>
                <a:gd name="T49" fmla="*/ 322 h 486"/>
                <a:gd name="T50" fmla="*/ 2 w 484"/>
                <a:gd name="T51" fmla="*/ 276 h 486"/>
                <a:gd name="T52" fmla="*/ 0 w 484"/>
                <a:gd name="T53" fmla="*/ 250 h 486"/>
                <a:gd name="T54" fmla="*/ 4 w 484"/>
                <a:gd name="T55" fmla="*/ 202 h 486"/>
                <a:gd name="T56" fmla="*/ 16 w 484"/>
                <a:gd name="T57" fmla="*/ 156 h 486"/>
                <a:gd name="T58" fmla="*/ 36 w 484"/>
                <a:gd name="T59" fmla="*/ 114 h 486"/>
                <a:gd name="T60" fmla="*/ 64 w 484"/>
                <a:gd name="T61" fmla="*/ 78 h 486"/>
                <a:gd name="T62" fmla="*/ 98 w 484"/>
                <a:gd name="T63" fmla="*/ 46 h 486"/>
                <a:gd name="T64" fmla="*/ 140 w 484"/>
                <a:gd name="T65" fmla="*/ 22 h 486"/>
                <a:gd name="T66" fmla="*/ 184 w 484"/>
                <a:gd name="T67" fmla="*/ 6 h 486"/>
                <a:gd name="T68" fmla="*/ 208 w 484"/>
                <a:gd name="T69" fmla="*/ 2 h 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84" h="486">
                  <a:moveTo>
                    <a:pt x="208" y="2"/>
                  </a:moveTo>
                  <a:lnTo>
                    <a:pt x="208" y="2"/>
                  </a:lnTo>
                  <a:lnTo>
                    <a:pt x="234" y="0"/>
                  </a:lnTo>
                  <a:lnTo>
                    <a:pt x="258" y="0"/>
                  </a:lnTo>
                  <a:lnTo>
                    <a:pt x="282" y="2"/>
                  </a:lnTo>
                  <a:lnTo>
                    <a:pt x="304" y="8"/>
                  </a:lnTo>
                  <a:lnTo>
                    <a:pt x="326" y="14"/>
                  </a:lnTo>
                  <a:lnTo>
                    <a:pt x="348" y="24"/>
                  </a:lnTo>
                  <a:lnTo>
                    <a:pt x="368" y="36"/>
                  </a:lnTo>
                  <a:lnTo>
                    <a:pt x="388" y="48"/>
                  </a:lnTo>
                  <a:lnTo>
                    <a:pt x="406" y="64"/>
                  </a:lnTo>
                  <a:lnTo>
                    <a:pt x="422" y="80"/>
                  </a:lnTo>
                  <a:lnTo>
                    <a:pt x="436" y="98"/>
                  </a:lnTo>
                  <a:lnTo>
                    <a:pt x="450" y="118"/>
                  </a:lnTo>
                  <a:lnTo>
                    <a:pt x="460" y="140"/>
                  </a:lnTo>
                  <a:lnTo>
                    <a:pt x="470" y="162"/>
                  </a:lnTo>
                  <a:lnTo>
                    <a:pt x="476" y="184"/>
                  </a:lnTo>
                  <a:lnTo>
                    <a:pt x="482" y="210"/>
                  </a:lnTo>
                  <a:lnTo>
                    <a:pt x="482" y="210"/>
                  </a:lnTo>
                  <a:lnTo>
                    <a:pt x="484" y="234"/>
                  </a:lnTo>
                  <a:lnTo>
                    <a:pt x="482" y="258"/>
                  </a:lnTo>
                  <a:lnTo>
                    <a:pt x="480" y="282"/>
                  </a:lnTo>
                  <a:lnTo>
                    <a:pt x="476" y="306"/>
                  </a:lnTo>
                  <a:lnTo>
                    <a:pt x="468" y="328"/>
                  </a:lnTo>
                  <a:lnTo>
                    <a:pt x="458" y="350"/>
                  </a:lnTo>
                  <a:lnTo>
                    <a:pt x="448" y="370"/>
                  </a:lnTo>
                  <a:lnTo>
                    <a:pt x="434" y="388"/>
                  </a:lnTo>
                  <a:lnTo>
                    <a:pt x="420" y="406"/>
                  </a:lnTo>
                  <a:lnTo>
                    <a:pt x="404" y="424"/>
                  </a:lnTo>
                  <a:lnTo>
                    <a:pt x="386" y="438"/>
                  </a:lnTo>
                  <a:lnTo>
                    <a:pt x="366" y="452"/>
                  </a:lnTo>
                  <a:lnTo>
                    <a:pt x="344" y="462"/>
                  </a:lnTo>
                  <a:lnTo>
                    <a:pt x="322" y="472"/>
                  </a:lnTo>
                  <a:lnTo>
                    <a:pt x="300" y="478"/>
                  </a:lnTo>
                  <a:lnTo>
                    <a:pt x="276" y="482"/>
                  </a:lnTo>
                  <a:lnTo>
                    <a:pt x="276" y="482"/>
                  </a:lnTo>
                  <a:lnTo>
                    <a:pt x="250" y="486"/>
                  </a:lnTo>
                  <a:lnTo>
                    <a:pt x="226" y="484"/>
                  </a:lnTo>
                  <a:lnTo>
                    <a:pt x="202" y="482"/>
                  </a:lnTo>
                  <a:lnTo>
                    <a:pt x="180" y="476"/>
                  </a:lnTo>
                  <a:lnTo>
                    <a:pt x="158" y="470"/>
                  </a:lnTo>
                  <a:lnTo>
                    <a:pt x="136" y="460"/>
                  </a:lnTo>
                  <a:lnTo>
                    <a:pt x="116" y="448"/>
                  </a:lnTo>
                  <a:lnTo>
                    <a:pt x="96" y="436"/>
                  </a:lnTo>
                  <a:lnTo>
                    <a:pt x="78" y="420"/>
                  </a:lnTo>
                  <a:lnTo>
                    <a:pt x="62" y="404"/>
                  </a:lnTo>
                  <a:lnTo>
                    <a:pt x="48" y="386"/>
                  </a:lnTo>
                  <a:lnTo>
                    <a:pt x="34" y="366"/>
                  </a:lnTo>
                  <a:lnTo>
                    <a:pt x="24" y="346"/>
                  </a:lnTo>
                  <a:lnTo>
                    <a:pt x="14" y="322"/>
                  </a:lnTo>
                  <a:lnTo>
                    <a:pt x="8" y="300"/>
                  </a:lnTo>
                  <a:lnTo>
                    <a:pt x="2" y="276"/>
                  </a:lnTo>
                  <a:lnTo>
                    <a:pt x="2" y="276"/>
                  </a:lnTo>
                  <a:lnTo>
                    <a:pt x="0" y="250"/>
                  </a:lnTo>
                  <a:lnTo>
                    <a:pt x="2" y="226"/>
                  </a:lnTo>
                  <a:lnTo>
                    <a:pt x="4" y="202"/>
                  </a:lnTo>
                  <a:lnTo>
                    <a:pt x="8" y="180"/>
                  </a:lnTo>
                  <a:lnTo>
                    <a:pt x="16" y="156"/>
                  </a:lnTo>
                  <a:lnTo>
                    <a:pt x="26" y="136"/>
                  </a:lnTo>
                  <a:lnTo>
                    <a:pt x="36" y="114"/>
                  </a:lnTo>
                  <a:lnTo>
                    <a:pt x="50" y="96"/>
                  </a:lnTo>
                  <a:lnTo>
                    <a:pt x="64" y="78"/>
                  </a:lnTo>
                  <a:lnTo>
                    <a:pt x="80" y="62"/>
                  </a:lnTo>
                  <a:lnTo>
                    <a:pt x="98" y="46"/>
                  </a:lnTo>
                  <a:lnTo>
                    <a:pt x="118" y="34"/>
                  </a:lnTo>
                  <a:lnTo>
                    <a:pt x="140" y="22"/>
                  </a:lnTo>
                  <a:lnTo>
                    <a:pt x="162" y="12"/>
                  </a:lnTo>
                  <a:lnTo>
                    <a:pt x="184" y="6"/>
                  </a:lnTo>
                  <a:lnTo>
                    <a:pt x="208" y="2"/>
                  </a:lnTo>
                  <a:lnTo>
                    <a:pt x="208" y="2"/>
                  </a:lnTo>
                  <a:close/>
                </a:path>
              </a:pathLst>
            </a:custGeom>
            <a:solidFill>
              <a:srgbClr val="FDDE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09" name="Freeform 30"/>
            <p:cNvSpPr>
              <a:spLocks/>
            </p:cNvSpPr>
            <p:nvPr/>
          </p:nvSpPr>
          <p:spPr bwMode="auto">
            <a:xfrm>
              <a:off x="4977" y="1209"/>
              <a:ext cx="470" cy="472"/>
            </a:xfrm>
            <a:custGeom>
              <a:avLst/>
              <a:gdLst>
                <a:gd name="T0" fmla="*/ 204 w 470"/>
                <a:gd name="T1" fmla="*/ 2 h 472"/>
                <a:gd name="T2" fmla="*/ 250 w 470"/>
                <a:gd name="T3" fmla="*/ 2 h 472"/>
                <a:gd name="T4" fmla="*/ 296 w 470"/>
                <a:gd name="T5" fmla="*/ 8 h 472"/>
                <a:gd name="T6" fmla="*/ 338 w 470"/>
                <a:gd name="T7" fmla="*/ 24 h 472"/>
                <a:gd name="T8" fmla="*/ 378 w 470"/>
                <a:gd name="T9" fmla="*/ 48 h 472"/>
                <a:gd name="T10" fmla="*/ 410 w 470"/>
                <a:gd name="T11" fmla="*/ 80 h 472"/>
                <a:gd name="T12" fmla="*/ 438 w 470"/>
                <a:gd name="T13" fmla="*/ 116 h 472"/>
                <a:gd name="T14" fmla="*/ 458 w 470"/>
                <a:gd name="T15" fmla="*/ 158 h 472"/>
                <a:gd name="T16" fmla="*/ 468 w 470"/>
                <a:gd name="T17" fmla="*/ 204 h 472"/>
                <a:gd name="T18" fmla="*/ 470 w 470"/>
                <a:gd name="T19" fmla="*/ 228 h 472"/>
                <a:gd name="T20" fmla="*/ 468 w 470"/>
                <a:gd name="T21" fmla="*/ 274 h 472"/>
                <a:gd name="T22" fmla="*/ 456 w 470"/>
                <a:gd name="T23" fmla="*/ 320 h 472"/>
                <a:gd name="T24" fmla="*/ 436 w 470"/>
                <a:gd name="T25" fmla="*/ 360 h 472"/>
                <a:gd name="T26" fmla="*/ 408 w 470"/>
                <a:gd name="T27" fmla="*/ 396 h 472"/>
                <a:gd name="T28" fmla="*/ 374 w 470"/>
                <a:gd name="T29" fmla="*/ 426 h 472"/>
                <a:gd name="T30" fmla="*/ 336 w 470"/>
                <a:gd name="T31" fmla="*/ 450 h 472"/>
                <a:gd name="T32" fmla="*/ 292 w 470"/>
                <a:gd name="T33" fmla="*/ 466 h 472"/>
                <a:gd name="T34" fmla="*/ 268 w 470"/>
                <a:gd name="T35" fmla="*/ 470 h 472"/>
                <a:gd name="T36" fmla="*/ 220 w 470"/>
                <a:gd name="T37" fmla="*/ 472 h 472"/>
                <a:gd name="T38" fmla="*/ 174 w 470"/>
                <a:gd name="T39" fmla="*/ 464 h 472"/>
                <a:gd name="T40" fmla="*/ 132 w 470"/>
                <a:gd name="T41" fmla="*/ 448 h 472"/>
                <a:gd name="T42" fmla="*/ 94 w 470"/>
                <a:gd name="T43" fmla="*/ 424 h 472"/>
                <a:gd name="T44" fmla="*/ 60 w 470"/>
                <a:gd name="T45" fmla="*/ 394 h 472"/>
                <a:gd name="T46" fmla="*/ 34 w 470"/>
                <a:gd name="T47" fmla="*/ 356 h 472"/>
                <a:gd name="T48" fmla="*/ 14 w 470"/>
                <a:gd name="T49" fmla="*/ 314 h 472"/>
                <a:gd name="T50" fmla="*/ 2 w 470"/>
                <a:gd name="T51" fmla="*/ 268 h 472"/>
                <a:gd name="T52" fmla="*/ 0 w 470"/>
                <a:gd name="T53" fmla="*/ 244 h 472"/>
                <a:gd name="T54" fmla="*/ 4 w 470"/>
                <a:gd name="T55" fmla="*/ 198 h 472"/>
                <a:gd name="T56" fmla="*/ 16 w 470"/>
                <a:gd name="T57" fmla="*/ 154 h 472"/>
                <a:gd name="T58" fmla="*/ 36 w 470"/>
                <a:gd name="T59" fmla="*/ 112 h 472"/>
                <a:gd name="T60" fmla="*/ 62 w 470"/>
                <a:gd name="T61" fmla="*/ 76 h 472"/>
                <a:gd name="T62" fmla="*/ 96 w 470"/>
                <a:gd name="T63" fmla="*/ 46 h 472"/>
                <a:gd name="T64" fmla="*/ 136 w 470"/>
                <a:gd name="T65" fmla="*/ 22 h 472"/>
                <a:gd name="T66" fmla="*/ 180 w 470"/>
                <a:gd name="T67" fmla="*/ 8 h 472"/>
                <a:gd name="T68" fmla="*/ 204 w 470"/>
                <a:gd name="T69" fmla="*/ 2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70" h="472">
                  <a:moveTo>
                    <a:pt x="204" y="2"/>
                  </a:moveTo>
                  <a:lnTo>
                    <a:pt x="204" y="2"/>
                  </a:lnTo>
                  <a:lnTo>
                    <a:pt x="228" y="0"/>
                  </a:lnTo>
                  <a:lnTo>
                    <a:pt x="250" y="2"/>
                  </a:lnTo>
                  <a:lnTo>
                    <a:pt x="274" y="4"/>
                  </a:lnTo>
                  <a:lnTo>
                    <a:pt x="296" y="8"/>
                  </a:lnTo>
                  <a:lnTo>
                    <a:pt x="318" y="16"/>
                  </a:lnTo>
                  <a:lnTo>
                    <a:pt x="338" y="24"/>
                  </a:lnTo>
                  <a:lnTo>
                    <a:pt x="358" y="36"/>
                  </a:lnTo>
                  <a:lnTo>
                    <a:pt x="378" y="48"/>
                  </a:lnTo>
                  <a:lnTo>
                    <a:pt x="394" y="64"/>
                  </a:lnTo>
                  <a:lnTo>
                    <a:pt x="410" y="80"/>
                  </a:lnTo>
                  <a:lnTo>
                    <a:pt x="424" y="96"/>
                  </a:lnTo>
                  <a:lnTo>
                    <a:pt x="438" y="116"/>
                  </a:lnTo>
                  <a:lnTo>
                    <a:pt x="448" y="136"/>
                  </a:lnTo>
                  <a:lnTo>
                    <a:pt x="458" y="158"/>
                  </a:lnTo>
                  <a:lnTo>
                    <a:pt x="464" y="180"/>
                  </a:lnTo>
                  <a:lnTo>
                    <a:pt x="468" y="204"/>
                  </a:lnTo>
                  <a:lnTo>
                    <a:pt x="468" y="204"/>
                  </a:lnTo>
                  <a:lnTo>
                    <a:pt x="470" y="228"/>
                  </a:lnTo>
                  <a:lnTo>
                    <a:pt x="470" y="252"/>
                  </a:lnTo>
                  <a:lnTo>
                    <a:pt x="468" y="274"/>
                  </a:lnTo>
                  <a:lnTo>
                    <a:pt x="462" y="298"/>
                  </a:lnTo>
                  <a:lnTo>
                    <a:pt x="456" y="320"/>
                  </a:lnTo>
                  <a:lnTo>
                    <a:pt x="446" y="340"/>
                  </a:lnTo>
                  <a:lnTo>
                    <a:pt x="436" y="360"/>
                  </a:lnTo>
                  <a:lnTo>
                    <a:pt x="422" y="378"/>
                  </a:lnTo>
                  <a:lnTo>
                    <a:pt x="408" y="396"/>
                  </a:lnTo>
                  <a:lnTo>
                    <a:pt x="392" y="412"/>
                  </a:lnTo>
                  <a:lnTo>
                    <a:pt x="374" y="426"/>
                  </a:lnTo>
                  <a:lnTo>
                    <a:pt x="356" y="438"/>
                  </a:lnTo>
                  <a:lnTo>
                    <a:pt x="336" y="450"/>
                  </a:lnTo>
                  <a:lnTo>
                    <a:pt x="314" y="458"/>
                  </a:lnTo>
                  <a:lnTo>
                    <a:pt x="292" y="466"/>
                  </a:lnTo>
                  <a:lnTo>
                    <a:pt x="268" y="470"/>
                  </a:lnTo>
                  <a:lnTo>
                    <a:pt x="268" y="470"/>
                  </a:lnTo>
                  <a:lnTo>
                    <a:pt x="244" y="472"/>
                  </a:lnTo>
                  <a:lnTo>
                    <a:pt x="220" y="472"/>
                  </a:lnTo>
                  <a:lnTo>
                    <a:pt x="198" y="468"/>
                  </a:lnTo>
                  <a:lnTo>
                    <a:pt x="174" y="464"/>
                  </a:lnTo>
                  <a:lnTo>
                    <a:pt x="154" y="456"/>
                  </a:lnTo>
                  <a:lnTo>
                    <a:pt x="132" y="448"/>
                  </a:lnTo>
                  <a:lnTo>
                    <a:pt x="112" y="436"/>
                  </a:lnTo>
                  <a:lnTo>
                    <a:pt x="94" y="424"/>
                  </a:lnTo>
                  <a:lnTo>
                    <a:pt x="76" y="410"/>
                  </a:lnTo>
                  <a:lnTo>
                    <a:pt x="60" y="394"/>
                  </a:lnTo>
                  <a:lnTo>
                    <a:pt x="46" y="376"/>
                  </a:lnTo>
                  <a:lnTo>
                    <a:pt x="34" y="356"/>
                  </a:lnTo>
                  <a:lnTo>
                    <a:pt x="22" y="336"/>
                  </a:lnTo>
                  <a:lnTo>
                    <a:pt x="14" y="314"/>
                  </a:lnTo>
                  <a:lnTo>
                    <a:pt x="8" y="292"/>
                  </a:lnTo>
                  <a:lnTo>
                    <a:pt x="2" y="268"/>
                  </a:lnTo>
                  <a:lnTo>
                    <a:pt x="2" y="268"/>
                  </a:lnTo>
                  <a:lnTo>
                    <a:pt x="0" y="244"/>
                  </a:lnTo>
                  <a:lnTo>
                    <a:pt x="2" y="220"/>
                  </a:lnTo>
                  <a:lnTo>
                    <a:pt x="4" y="198"/>
                  </a:lnTo>
                  <a:lnTo>
                    <a:pt x="8" y="176"/>
                  </a:lnTo>
                  <a:lnTo>
                    <a:pt x="16" y="154"/>
                  </a:lnTo>
                  <a:lnTo>
                    <a:pt x="24" y="132"/>
                  </a:lnTo>
                  <a:lnTo>
                    <a:pt x="36" y="112"/>
                  </a:lnTo>
                  <a:lnTo>
                    <a:pt x="48" y="94"/>
                  </a:lnTo>
                  <a:lnTo>
                    <a:pt x="62" y="76"/>
                  </a:lnTo>
                  <a:lnTo>
                    <a:pt x="78" y="60"/>
                  </a:lnTo>
                  <a:lnTo>
                    <a:pt x="96" y="46"/>
                  </a:lnTo>
                  <a:lnTo>
                    <a:pt x="116" y="34"/>
                  </a:lnTo>
                  <a:lnTo>
                    <a:pt x="136" y="22"/>
                  </a:lnTo>
                  <a:lnTo>
                    <a:pt x="158" y="14"/>
                  </a:lnTo>
                  <a:lnTo>
                    <a:pt x="180" y="8"/>
                  </a:lnTo>
                  <a:lnTo>
                    <a:pt x="204" y="2"/>
                  </a:lnTo>
                  <a:lnTo>
                    <a:pt x="204" y="2"/>
                  </a:lnTo>
                  <a:close/>
                </a:path>
              </a:pathLst>
            </a:custGeom>
            <a:solidFill>
              <a:srgbClr val="FDE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10" name="Freeform 31"/>
            <p:cNvSpPr>
              <a:spLocks/>
            </p:cNvSpPr>
            <p:nvPr/>
          </p:nvSpPr>
          <p:spPr bwMode="auto">
            <a:xfrm>
              <a:off x="4983" y="1215"/>
              <a:ext cx="458" cy="456"/>
            </a:xfrm>
            <a:custGeom>
              <a:avLst/>
              <a:gdLst>
                <a:gd name="T0" fmla="*/ 198 w 458"/>
                <a:gd name="T1" fmla="*/ 2 h 456"/>
                <a:gd name="T2" fmla="*/ 244 w 458"/>
                <a:gd name="T3" fmla="*/ 0 h 456"/>
                <a:gd name="T4" fmla="*/ 288 w 458"/>
                <a:gd name="T5" fmla="*/ 8 h 456"/>
                <a:gd name="T6" fmla="*/ 330 w 458"/>
                <a:gd name="T7" fmla="*/ 24 h 456"/>
                <a:gd name="T8" fmla="*/ 368 w 458"/>
                <a:gd name="T9" fmla="*/ 46 h 456"/>
                <a:gd name="T10" fmla="*/ 400 w 458"/>
                <a:gd name="T11" fmla="*/ 76 h 456"/>
                <a:gd name="T12" fmla="*/ 426 w 458"/>
                <a:gd name="T13" fmla="*/ 112 h 456"/>
                <a:gd name="T14" fmla="*/ 444 w 458"/>
                <a:gd name="T15" fmla="*/ 152 h 456"/>
                <a:gd name="T16" fmla="*/ 456 w 458"/>
                <a:gd name="T17" fmla="*/ 196 h 456"/>
                <a:gd name="T18" fmla="*/ 458 w 458"/>
                <a:gd name="T19" fmla="*/ 220 h 456"/>
                <a:gd name="T20" fmla="*/ 454 w 458"/>
                <a:gd name="T21" fmla="*/ 266 h 456"/>
                <a:gd name="T22" fmla="*/ 444 w 458"/>
                <a:gd name="T23" fmla="*/ 308 h 456"/>
                <a:gd name="T24" fmla="*/ 424 w 458"/>
                <a:gd name="T25" fmla="*/ 348 h 456"/>
                <a:gd name="T26" fmla="*/ 398 w 458"/>
                <a:gd name="T27" fmla="*/ 382 h 456"/>
                <a:gd name="T28" fmla="*/ 364 w 458"/>
                <a:gd name="T29" fmla="*/ 412 h 456"/>
                <a:gd name="T30" fmla="*/ 326 w 458"/>
                <a:gd name="T31" fmla="*/ 434 h 456"/>
                <a:gd name="T32" fmla="*/ 284 w 458"/>
                <a:gd name="T33" fmla="*/ 450 h 456"/>
                <a:gd name="T34" fmla="*/ 260 w 458"/>
                <a:gd name="T35" fmla="*/ 454 h 456"/>
                <a:gd name="T36" fmla="*/ 214 w 458"/>
                <a:gd name="T37" fmla="*/ 456 h 456"/>
                <a:gd name="T38" fmla="*/ 170 w 458"/>
                <a:gd name="T39" fmla="*/ 448 h 456"/>
                <a:gd name="T40" fmla="*/ 128 w 458"/>
                <a:gd name="T41" fmla="*/ 434 h 456"/>
                <a:gd name="T42" fmla="*/ 92 w 458"/>
                <a:gd name="T43" fmla="*/ 410 h 456"/>
                <a:gd name="T44" fmla="*/ 58 w 458"/>
                <a:gd name="T45" fmla="*/ 380 h 456"/>
                <a:gd name="T46" fmla="*/ 32 w 458"/>
                <a:gd name="T47" fmla="*/ 344 h 456"/>
                <a:gd name="T48" fmla="*/ 14 w 458"/>
                <a:gd name="T49" fmla="*/ 304 h 456"/>
                <a:gd name="T50" fmla="*/ 2 w 458"/>
                <a:gd name="T51" fmla="*/ 260 h 456"/>
                <a:gd name="T52" fmla="*/ 0 w 458"/>
                <a:gd name="T53" fmla="*/ 236 h 456"/>
                <a:gd name="T54" fmla="*/ 4 w 458"/>
                <a:gd name="T55" fmla="*/ 192 h 456"/>
                <a:gd name="T56" fmla="*/ 16 w 458"/>
                <a:gd name="T57" fmla="*/ 148 h 456"/>
                <a:gd name="T58" fmla="*/ 34 w 458"/>
                <a:gd name="T59" fmla="*/ 108 h 456"/>
                <a:gd name="T60" fmla="*/ 62 w 458"/>
                <a:gd name="T61" fmla="*/ 74 h 456"/>
                <a:gd name="T62" fmla="*/ 94 w 458"/>
                <a:gd name="T63" fmla="*/ 44 h 456"/>
                <a:gd name="T64" fmla="*/ 132 w 458"/>
                <a:gd name="T65" fmla="*/ 22 h 456"/>
                <a:gd name="T66" fmla="*/ 176 w 458"/>
                <a:gd name="T67" fmla="*/ 6 h 456"/>
                <a:gd name="T68" fmla="*/ 198 w 458"/>
                <a:gd name="T69" fmla="*/ 2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58" h="456">
                  <a:moveTo>
                    <a:pt x="198" y="2"/>
                  </a:moveTo>
                  <a:lnTo>
                    <a:pt x="198" y="2"/>
                  </a:lnTo>
                  <a:lnTo>
                    <a:pt x="222" y="0"/>
                  </a:lnTo>
                  <a:lnTo>
                    <a:pt x="244" y="0"/>
                  </a:lnTo>
                  <a:lnTo>
                    <a:pt x="266" y="4"/>
                  </a:lnTo>
                  <a:lnTo>
                    <a:pt x="288" y="8"/>
                  </a:lnTo>
                  <a:lnTo>
                    <a:pt x="310" y="14"/>
                  </a:lnTo>
                  <a:lnTo>
                    <a:pt x="330" y="24"/>
                  </a:lnTo>
                  <a:lnTo>
                    <a:pt x="350" y="34"/>
                  </a:lnTo>
                  <a:lnTo>
                    <a:pt x="368" y="46"/>
                  </a:lnTo>
                  <a:lnTo>
                    <a:pt x="384" y="60"/>
                  </a:lnTo>
                  <a:lnTo>
                    <a:pt x="400" y="76"/>
                  </a:lnTo>
                  <a:lnTo>
                    <a:pt x="414" y="94"/>
                  </a:lnTo>
                  <a:lnTo>
                    <a:pt x="426" y="112"/>
                  </a:lnTo>
                  <a:lnTo>
                    <a:pt x="436" y="132"/>
                  </a:lnTo>
                  <a:lnTo>
                    <a:pt x="444" y="152"/>
                  </a:lnTo>
                  <a:lnTo>
                    <a:pt x="452" y="174"/>
                  </a:lnTo>
                  <a:lnTo>
                    <a:pt x="456" y="196"/>
                  </a:lnTo>
                  <a:lnTo>
                    <a:pt x="456" y="196"/>
                  </a:lnTo>
                  <a:lnTo>
                    <a:pt x="458" y="220"/>
                  </a:lnTo>
                  <a:lnTo>
                    <a:pt x="458" y="244"/>
                  </a:lnTo>
                  <a:lnTo>
                    <a:pt x="454" y="266"/>
                  </a:lnTo>
                  <a:lnTo>
                    <a:pt x="450" y="288"/>
                  </a:lnTo>
                  <a:lnTo>
                    <a:pt x="444" y="308"/>
                  </a:lnTo>
                  <a:lnTo>
                    <a:pt x="434" y="328"/>
                  </a:lnTo>
                  <a:lnTo>
                    <a:pt x="424" y="348"/>
                  </a:lnTo>
                  <a:lnTo>
                    <a:pt x="412" y="366"/>
                  </a:lnTo>
                  <a:lnTo>
                    <a:pt x="398" y="382"/>
                  </a:lnTo>
                  <a:lnTo>
                    <a:pt x="382" y="398"/>
                  </a:lnTo>
                  <a:lnTo>
                    <a:pt x="364" y="412"/>
                  </a:lnTo>
                  <a:lnTo>
                    <a:pt x="346" y="424"/>
                  </a:lnTo>
                  <a:lnTo>
                    <a:pt x="326" y="434"/>
                  </a:lnTo>
                  <a:lnTo>
                    <a:pt x="306" y="444"/>
                  </a:lnTo>
                  <a:lnTo>
                    <a:pt x="284" y="450"/>
                  </a:lnTo>
                  <a:lnTo>
                    <a:pt x="260" y="454"/>
                  </a:lnTo>
                  <a:lnTo>
                    <a:pt x="260" y="454"/>
                  </a:lnTo>
                  <a:lnTo>
                    <a:pt x="238" y="456"/>
                  </a:lnTo>
                  <a:lnTo>
                    <a:pt x="214" y="456"/>
                  </a:lnTo>
                  <a:lnTo>
                    <a:pt x="192" y="454"/>
                  </a:lnTo>
                  <a:lnTo>
                    <a:pt x="170" y="448"/>
                  </a:lnTo>
                  <a:lnTo>
                    <a:pt x="148" y="442"/>
                  </a:lnTo>
                  <a:lnTo>
                    <a:pt x="128" y="434"/>
                  </a:lnTo>
                  <a:lnTo>
                    <a:pt x="110" y="422"/>
                  </a:lnTo>
                  <a:lnTo>
                    <a:pt x="92" y="410"/>
                  </a:lnTo>
                  <a:lnTo>
                    <a:pt x="74" y="396"/>
                  </a:lnTo>
                  <a:lnTo>
                    <a:pt x="58" y="380"/>
                  </a:lnTo>
                  <a:lnTo>
                    <a:pt x="44" y="364"/>
                  </a:lnTo>
                  <a:lnTo>
                    <a:pt x="32" y="344"/>
                  </a:lnTo>
                  <a:lnTo>
                    <a:pt x="22" y="326"/>
                  </a:lnTo>
                  <a:lnTo>
                    <a:pt x="14" y="304"/>
                  </a:lnTo>
                  <a:lnTo>
                    <a:pt x="6" y="282"/>
                  </a:lnTo>
                  <a:lnTo>
                    <a:pt x="2" y="260"/>
                  </a:lnTo>
                  <a:lnTo>
                    <a:pt x="2" y="260"/>
                  </a:lnTo>
                  <a:lnTo>
                    <a:pt x="0" y="236"/>
                  </a:lnTo>
                  <a:lnTo>
                    <a:pt x="0" y="214"/>
                  </a:lnTo>
                  <a:lnTo>
                    <a:pt x="4" y="192"/>
                  </a:lnTo>
                  <a:lnTo>
                    <a:pt x="8" y="170"/>
                  </a:lnTo>
                  <a:lnTo>
                    <a:pt x="16" y="148"/>
                  </a:lnTo>
                  <a:lnTo>
                    <a:pt x="24" y="128"/>
                  </a:lnTo>
                  <a:lnTo>
                    <a:pt x="34" y="108"/>
                  </a:lnTo>
                  <a:lnTo>
                    <a:pt x="48" y="90"/>
                  </a:lnTo>
                  <a:lnTo>
                    <a:pt x="62" y="74"/>
                  </a:lnTo>
                  <a:lnTo>
                    <a:pt x="76" y="58"/>
                  </a:lnTo>
                  <a:lnTo>
                    <a:pt x="94" y="44"/>
                  </a:lnTo>
                  <a:lnTo>
                    <a:pt x="112" y="32"/>
                  </a:lnTo>
                  <a:lnTo>
                    <a:pt x="132" y="22"/>
                  </a:lnTo>
                  <a:lnTo>
                    <a:pt x="154" y="14"/>
                  </a:lnTo>
                  <a:lnTo>
                    <a:pt x="176" y="6"/>
                  </a:lnTo>
                  <a:lnTo>
                    <a:pt x="198" y="2"/>
                  </a:lnTo>
                  <a:lnTo>
                    <a:pt x="198" y="2"/>
                  </a:lnTo>
                  <a:close/>
                </a:path>
              </a:pathLst>
            </a:custGeom>
            <a:solidFill>
              <a:srgbClr val="FDE1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11" name="Freeform 32"/>
            <p:cNvSpPr>
              <a:spLocks/>
            </p:cNvSpPr>
            <p:nvPr/>
          </p:nvSpPr>
          <p:spPr bwMode="auto">
            <a:xfrm>
              <a:off x="4993" y="1245"/>
              <a:ext cx="444" cy="442"/>
            </a:xfrm>
            <a:custGeom>
              <a:avLst/>
              <a:gdLst>
                <a:gd name="T0" fmla="*/ 192 w 444"/>
                <a:gd name="T1" fmla="*/ 2 h 442"/>
                <a:gd name="T2" fmla="*/ 236 w 444"/>
                <a:gd name="T3" fmla="*/ 0 h 442"/>
                <a:gd name="T4" fmla="*/ 280 w 444"/>
                <a:gd name="T5" fmla="*/ 8 h 442"/>
                <a:gd name="T6" fmla="*/ 320 w 444"/>
                <a:gd name="T7" fmla="*/ 22 h 442"/>
                <a:gd name="T8" fmla="*/ 356 w 444"/>
                <a:gd name="T9" fmla="*/ 44 h 442"/>
                <a:gd name="T10" fmla="*/ 388 w 444"/>
                <a:gd name="T11" fmla="*/ 74 h 442"/>
                <a:gd name="T12" fmla="*/ 414 w 444"/>
                <a:gd name="T13" fmla="*/ 108 h 442"/>
                <a:gd name="T14" fmla="*/ 432 w 444"/>
                <a:gd name="T15" fmla="*/ 148 h 442"/>
                <a:gd name="T16" fmla="*/ 442 w 444"/>
                <a:gd name="T17" fmla="*/ 190 h 442"/>
                <a:gd name="T18" fmla="*/ 444 w 444"/>
                <a:gd name="T19" fmla="*/ 212 h 442"/>
                <a:gd name="T20" fmla="*/ 442 w 444"/>
                <a:gd name="T21" fmla="*/ 256 h 442"/>
                <a:gd name="T22" fmla="*/ 430 w 444"/>
                <a:gd name="T23" fmla="*/ 298 h 442"/>
                <a:gd name="T24" fmla="*/ 412 w 444"/>
                <a:gd name="T25" fmla="*/ 336 h 442"/>
                <a:gd name="T26" fmla="*/ 386 w 444"/>
                <a:gd name="T27" fmla="*/ 370 h 442"/>
                <a:gd name="T28" fmla="*/ 354 w 444"/>
                <a:gd name="T29" fmla="*/ 398 h 442"/>
                <a:gd name="T30" fmla="*/ 316 w 444"/>
                <a:gd name="T31" fmla="*/ 420 h 442"/>
                <a:gd name="T32" fmla="*/ 274 w 444"/>
                <a:gd name="T33" fmla="*/ 436 h 442"/>
                <a:gd name="T34" fmla="*/ 252 w 444"/>
                <a:gd name="T35" fmla="*/ 440 h 442"/>
                <a:gd name="T36" fmla="*/ 208 w 444"/>
                <a:gd name="T37" fmla="*/ 442 h 442"/>
                <a:gd name="T38" fmla="*/ 164 w 444"/>
                <a:gd name="T39" fmla="*/ 434 h 442"/>
                <a:gd name="T40" fmla="*/ 124 w 444"/>
                <a:gd name="T41" fmla="*/ 420 h 442"/>
                <a:gd name="T42" fmla="*/ 88 w 444"/>
                <a:gd name="T43" fmla="*/ 396 h 442"/>
                <a:gd name="T44" fmla="*/ 56 w 444"/>
                <a:gd name="T45" fmla="*/ 368 h 442"/>
                <a:gd name="T46" fmla="*/ 30 w 444"/>
                <a:gd name="T47" fmla="*/ 334 h 442"/>
                <a:gd name="T48" fmla="*/ 12 w 444"/>
                <a:gd name="T49" fmla="*/ 294 h 442"/>
                <a:gd name="T50" fmla="*/ 2 w 444"/>
                <a:gd name="T51" fmla="*/ 252 h 442"/>
                <a:gd name="T52" fmla="*/ 0 w 444"/>
                <a:gd name="T53" fmla="*/ 228 h 442"/>
                <a:gd name="T54" fmla="*/ 2 w 444"/>
                <a:gd name="T55" fmla="*/ 186 h 442"/>
                <a:gd name="T56" fmla="*/ 14 w 444"/>
                <a:gd name="T57" fmla="*/ 144 h 442"/>
                <a:gd name="T58" fmla="*/ 34 w 444"/>
                <a:gd name="T59" fmla="*/ 106 h 442"/>
                <a:gd name="T60" fmla="*/ 58 w 444"/>
                <a:gd name="T61" fmla="*/ 72 h 442"/>
                <a:gd name="T62" fmla="*/ 90 w 444"/>
                <a:gd name="T63" fmla="*/ 44 h 442"/>
                <a:gd name="T64" fmla="*/ 128 w 444"/>
                <a:gd name="T65" fmla="*/ 22 h 442"/>
                <a:gd name="T66" fmla="*/ 170 w 444"/>
                <a:gd name="T67" fmla="*/ 6 h 442"/>
                <a:gd name="T68" fmla="*/ 192 w 444"/>
                <a:gd name="T69" fmla="*/ 2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44" h="442">
                  <a:moveTo>
                    <a:pt x="192" y="2"/>
                  </a:moveTo>
                  <a:lnTo>
                    <a:pt x="192" y="2"/>
                  </a:lnTo>
                  <a:lnTo>
                    <a:pt x="214" y="0"/>
                  </a:lnTo>
                  <a:lnTo>
                    <a:pt x="236" y="0"/>
                  </a:lnTo>
                  <a:lnTo>
                    <a:pt x="258" y="4"/>
                  </a:lnTo>
                  <a:lnTo>
                    <a:pt x="280" y="8"/>
                  </a:lnTo>
                  <a:lnTo>
                    <a:pt x="300" y="14"/>
                  </a:lnTo>
                  <a:lnTo>
                    <a:pt x="320" y="22"/>
                  </a:lnTo>
                  <a:lnTo>
                    <a:pt x="338" y="32"/>
                  </a:lnTo>
                  <a:lnTo>
                    <a:pt x="356" y="44"/>
                  </a:lnTo>
                  <a:lnTo>
                    <a:pt x="372" y="58"/>
                  </a:lnTo>
                  <a:lnTo>
                    <a:pt x="388" y="74"/>
                  </a:lnTo>
                  <a:lnTo>
                    <a:pt x="402" y="90"/>
                  </a:lnTo>
                  <a:lnTo>
                    <a:pt x="414" y="108"/>
                  </a:lnTo>
                  <a:lnTo>
                    <a:pt x="424" y="126"/>
                  </a:lnTo>
                  <a:lnTo>
                    <a:pt x="432" y="148"/>
                  </a:lnTo>
                  <a:lnTo>
                    <a:pt x="438" y="168"/>
                  </a:lnTo>
                  <a:lnTo>
                    <a:pt x="442" y="190"/>
                  </a:lnTo>
                  <a:lnTo>
                    <a:pt x="442" y="190"/>
                  </a:lnTo>
                  <a:lnTo>
                    <a:pt x="444" y="212"/>
                  </a:lnTo>
                  <a:lnTo>
                    <a:pt x="444" y="236"/>
                  </a:lnTo>
                  <a:lnTo>
                    <a:pt x="442" y="256"/>
                  </a:lnTo>
                  <a:lnTo>
                    <a:pt x="436" y="278"/>
                  </a:lnTo>
                  <a:lnTo>
                    <a:pt x="430" y="298"/>
                  </a:lnTo>
                  <a:lnTo>
                    <a:pt x="422" y="318"/>
                  </a:lnTo>
                  <a:lnTo>
                    <a:pt x="412" y="336"/>
                  </a:lnTo>
                  <a:lnTo>
                    <a:pt x="400" y="354"/>
                  </a:lnTo>
                  <a:lnTo>
                    <a:pt x="386" y="370"/>
                  </a:lnTo>
                  <a:lnTo>
                    <a:pt x="370" y="386"/>
                  </a:lnTo>
                  <a:lnTo>
                    <a:pt x="354" y="398"/>
                  </a:lnTo>
                  <a:lnTo>
                    <a:pt x="336" y="410"/>
                  </a:lnTo>
                  <a:lnTo>
                    <a:pt x="316" y="420"/>
                  </a:lnTo>
                  <a:lnTo>
                    <a:pt x="296" y="430"/>
                  </a:lnTo>
                  <a:lnTo>
                    <a:pt x="274" y="436"/>
                  </a:lnTo>
                  <a:lnTo>
                    <a:pt x="252" y="440"/>
                  </a:lnTo>
                  <a:lnTo>
                    <a:pt x="252" y="440"/>
                  </a:lnTo>
                  <a:lnTo>
                    <a:pt x="230" y="442"/>
                  </a:lnTo>
                  <a:lnTo>
                    <a:pt x="208" y="442"/>
                  </a:lnTo>
                  <a:lnTo>
                    <a:pt x="186" y="438"/>
                  </a:lnTo>
                  <a:lnTo>
                    <a:pt x="164" y="434"/>
                  </a:lnTo>
                  <a:lnTo>
                    <a:pt x="144" y="428"/>
                  </a:lnTo>
                  <a:lnTo>
                    <a:pt x="124" y="420"/>
                  </a:lnTo>
                  <a:lnTo>
                    <a:pt x="106" y="408"/>
                  </a:lnTo>
                  <a:lnTo>
                    <a:pt x="88" y="396"/>
                  </a:lnTo>
                  <a:lnTo>
                    <a:pt x="72" y="384"/>
                  </a:lnTo>
                  <a:lnTo>
                    <a:pt x="56" y="368"/>
                  </a:lnTo>
                  <a:lnTo>
                    <a:pt x="42" y="352"/>
                  </a:lnTo>
                  <a:lnTo>
                    <a:pt x="30" y="334"/>
                  </a:lnTo>
                  <a:lnTo>
                    <a:pt x="20" y="314"/>
                  </a:lnTo>
                  <a:lnTo>
                    <a:pt x="12" y="294"/>
                  </a:lnTo>
                  <a:lnTo>
                    <a:pt x="6" y="274"/>
                  </a:lnTo>
                  <a:lnTo>
                    <a:pt x="2" y="252"/>
                  </a:lnTo>
                  <a:lnTo>
                    <a:pt x="2" y="252"/>
                  </a:lnTo>
                  <a:lnTo>
                    <a:pt x="0" y="228"/>
                  </a:lnTo>
                  <a:lnTo>
                    <a:pt x="0" y="206"/>
                  </a:lnTo>
                  <a:lnTo>
                    <a:pt x="2" y="186"/>
                  </a:lnTo>
                  <a:lnTo>
                    <a:pt x="8" y="164"/>
                  </a:lnTo>
                  <a:lnTo>
                    <a:pt x="14" y="144"/>
                  </a:lnTo>
                  <a:lnTo>
                    <a:pt x="22" y="124"/>
                  </a:lnTo>
                  <a:lnTo>
                    <a:pt x="34" y="106"/>
                  </a:lnTo>
                  <a:lnTo>
                    <a:pt x="46" y="88"/>
                  </a:lnTo>
                  <a:lnTo>
                    <a:pt x="58" y="72"/>
                  </a:lnTo>
                  <a:lnTo>
                    <a:pt x="74" y="56"/>
                  </a:lnTo>
                  <a:lnTo>
                    <a:pt x="90" y="44"/>
                  </a:lnTo>
                  <a:lnTo>
                    <a:pt x="108" y="32"/>
                  </a:lnTo>
                  <a:lnTo>
                    <a:pt x="128" y="22"/>
                  </a:lnTo>
                  <a:lnTo>
                    <a:pt x="148" y="12"/>
                  </a:lnTo>
                  <a:lnTo>
                    <a:pt x="170" y="6"/>
                  </a:lnTo>
                  <a:lnTo>
                    <a:pt x="192" y="2"/>
                  </a:lnTo>
                  <a:lnTo>
                    <a:pt x="192" y="2"/>
                  </a:lnTo>
                  <a:close/>
                </a:path>
              </a:pathLst>
            </a:custGeom>
            <a:solidFill>
              <a:srgbClr val="FDE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12" name="Freeform 33"/>
            <p:cNvSpPr>
              <a:spLocks/>
            </p:cNvSpPr>
            <p:nvPr/>
          </p:nvSpPr>
          <p:spPr bwMode="auto">
            <a:xfrm>
              <a:off x="4999" y="1251"/>
              <a:ext cx="432" cy="426"/>
            </a:xfrm>
            <a:custGeom>
              <a:avLst/>
              <a:gdLst>
                <a:gd name="T0" fmla="*/ 186 w 432"/>
                <a:gd name="T1" fmla="*/ 2 h 426"/>
                <a:gd name="T2" fmla="*/ 230 w 432"/>
                <a:gd name="T3" fmla="*/ 0 h 426"/>
                <a:gd name="T4" fmla="*/ 272 w 432"/>
                <a:gd name="T5" fmla="*/ 6 h 426"/>
                <a:gd name="T6" fmla="*/ 312 w 432"/>
                <a:gd name="T7" fmla="*/ 22 h 426"/>
                <a:gd name="T8" fmla="*/ 346 w 432"/>
                <a:gd name="T9" fmla="*/ 42 h 426"/>
                <a:gd name="T10" fmla="*/ 376 w 432"/>
                <a:gd name="T11" fmla="*/ 70 h 426"/>
                <a:gd name="T12" fmla="*/ 402 w 432"/>
                <a:gd name="T13" fmla="*/ 104 h 426"/>
                <a:gd name="T14" fmla="*/ 420 w 432"/>
                <a:gd name="T15" fmla="*/ 142 h 426"/>
                <a:gd name="T16" fmla="*/ 430 w 432"/>
                <a:gd name="T17" fmla="*/ 184 h 426"/>
                <a:gd name="T18" fmla="*/ 432 w 432"/>
                <a:gd name="T19" fmla="*/ 206 h 426"/>
                <a:gd name="T20" fmla="*/ 428 w 432"/>
                <a:gd name="T21" fmla="*/ 248 h 426"/>
                <a:gd name="T22" fmla="*/ 418 w 432"/>
                <a:gd name="T23" fmla="*/ 288 h 426"/>
                <a:gd name="T24" fmla="*/ 400 w 432"/>
                <a:gd name="T25" fmla="*/ 324 h 426"/>
                <a:gd name="T26" fmla="*/ 374 w 432"/>
                <a:gd name="T27" fmla="*/ 358 h 426"/>
                <a:gd name="T28" fmla="*/ 344 w 432"/>
                <a:gd name="T29" fmla="*/ 384 h 426"/>
                <a:gd name="T30" fmla="*/ 308 w 432"/>
                <a:gd name="T31" fmla="*/ 406 h 426"/>
                <a:gd name="T32" fmla="*/ 266 w 432"/>
                <a:gd name="T33" fmla="*/ 420 h 426"/>
                <a:gd name="T34" fmla="*/ 244 w 432"/>
                <a:gd name="T35" fmla="*/ 424 h 426"/>
                <a:gd name="T36" fmla="*/ 202 w 432"/>
                <a:gd name="T37" fmla="*/ 426 h 426"/>
                <a:gd name="T38" fmla="*/ 160 w 432"/>
                <a:gd name="T39" fmla="*/ 420 h 426"/>
                <a:gd name="T40" fmla="*/ 120 w 432"/>
                <a:gd name="T41" fmla="*/ 404 h 426"/>
                <a:gd name="T42" fmla="*/ 86 w 432"/>
                <a:gd name="T43" fmla="*/ 384 h 426"/>
                <a:gd name="T44" fmla="*/ 54 w 432"/>
                <a:gd name="T45" fmla="*/ 356 h 426"/>
                <a:gd name="T46" fmla="*/ 30 w 432"/>
                <a:gd name="T47" fmla="*/ 322 h 426"/>
                <a:gd name="T48" fmla="*/ 12 w 432"/>
                <a:gd name="T49" fmla="*/ 284 h 426"/>
                <a:gd name="T50" fmla="*/ 2 w 432"/>
                <a:gd name="T51" fmla="*/ 242 h 426"/>
                <a:gd name="T52" fmla="*/ 0 w 432"/>
                <a:gd name="T53" fmla="*/ 220 h 426"/>
                <a:gd name="T54" fmla="*/ 2 w 432"/>
                <a:gd name="T55" fmla="*/ 178 h 426"/>
                <a:gd name="T56" fmla="*/ 14 w 432"/>
                <a:gd name="T57" fmla="*/ 138 h 426"/>
                <a:gd name="T58" fmla="*/ 32 w 432"/>
                <a:gd name="T59" fmla="*/ 102 h 426"/>
                <a:gd name="T60" fmla="*/ 58 w 432"/>
                <a:gd name="T61" fmla="*/ 68 h 426"/>
                <a:gd name="T62" fmla="*/ 88 w 432"/>
                <a:gd name="T63" fmla="*/ 42 h 426"/>
                <a:gd name="T64" fmla="*/ 124 w 432"/>
                <a:gd name="T65" fmla="*/ 20 h 426"/>
                <a:gd name="T66" fmla="*/ 164 w 432"/>
                <a:gd name="T67" fmla="*/ 6 h 426"/>
                <a:gd name="T68" fmla="*/ 186 w 432"/>
                <a:gd name="T69" fmla="*/ 2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32" h="426">
                  <a:moveTo>
                    <a:pt x="186" y="2"/>
                  </a:moveTo>
                  <a:lnTo>
                    <a:pt x="186" y="2"/>
                  </a:lnTo>
                  <a:lnTo>
                    <a:pt x="208" y="0"/>
                  </a:lnTo>
                  <a:lnTo>
                    <a:pt x="230" y="0"/>
                  </a:lnTo>
                  <a:lnTo>
                    <a:pt x="252" y="2"/>
                  </a:lnTo>
                  <a:lnTo>
                    <a:pt x="272" y="6"/>
                  </a:lnTo>
                  <a:lnTo>
                    <a:pt x="292" y="14"/>
                  </a:lnTo>
                  <a:lnTo>
                    <a:pt x="312" y="22"/>
                  </a:lnTo>
                  <a:lnTo>
                    <a:pt x="330" y="32"/>
                  </a:lnTo>
                  <a:lnTo>
                    <a:pt x="346" y="42"/>
                  </a:lnTo>
                  <a:lnTo>
                    <a:pt x="362" y="56"/>
                  </a:lnTo>
                  <a:lnTo>
                    <a:pt x="376" y="70"/>
                  </a:lnTo>
                  <a:lnTo>
                    <a:pt x="390" y="86"/>
                  </a:lnTo>
                  <a:lnTo>
                    <a:pt x="402" y="104"/>
                  </a:lnTo>
                  <a:lnTo>
                    <a:pt x="412" y="122"/>
                  </a:lnTo>
                  <a:lnTo>
                    <a:pt x="420" y="142"/>
                  </a:lnTo>
                  <a:lnTo>
                    <a:pt x="426" y="162"/>
                  </a:lnTo>
                  <a:lnTo>
                    <a:pt x="430" y="184"/>
                  </a:lnTo>
                  <a:lnTo>
                    <a:pt x="430" y="184"/>
                  </a:lnTo>
                  <a:lnTo>
                    <a:pt x="432" y="206"/>
                  </a:lnTo>
                  <a:lnTo>
                    <a:pt x="432" y="226"/>
                  </a:lnTo>
                  <a:lnTo>
                    <a:pt x="428" y="248"/>
                  </a:lnTo>
                  <a:lnTo>
                    <a:pt x="424" y="268"/>
                  </a:lnTo>
                  <a:lnTo>
                    <a:pt x="418" y="288"/>
                  </a:lnTo>
                  <a:lnTo>
                    <a:pt x="410" y="306"/>
                  </a:lnTo>
                  <a:lnTo>
                    <a:pt x="400" y="324"/>
                  </a:lnTo>
                  <a:lnTo>
                    <a:pt x="388" y="342"/>
                  </a:lnTo>
                  <a:lnTo>
                    <a:pt x="374" y="358"/>
                  </a:lnTo>
                  <a:lnTo>
                    <a:pt x="360" y="372"/>
                  </a:lnTo>
                  <a:lnTo>
                    <a:pt x="344" y="384"/>
                  </a:lnTo>
                  <a:lnTo>
                    <a:pt x="326" y="396"/>
                  </a:lnTo>
                  <a:lnTo>
                    <a:pt x="308" y="406"/>
                  </a:lnTo>
                  <a:lnTo>
                    <a:pt x="288" y="414"/>
                  </a:lnTo>
                  <a:lnTo>
                    <a:pt x="266" y="420"/>
                  </a:lnTo>
                  <a:lnTo>
                    <a:pt x="244" y="424"/>
                  </a:lnTo>
                  <a:lnTo>
                    <a:pt x="244" y="424"/>
                  </a:lnTo>
                  <a:lnTo>
                    <a:pt x="222" y="426"/>
                  </a:lnTo>
                  <a:lnTo>
                    <a:pt x="202" y="426"/>
                  </a:lnTo>
                  <a:lnTo>
                    <a:pt x="180" y="424"/>
                  </a:lnTo>
                  <a:lnTo>
                    <a:pt x="160" y="420"/>
                  </a:lnTo>
                  <a:lnTo>
                    <a:pt x="140" y="412"/>
                  </a:lnTo>
                  <a:lnTo>
                    <a:pt x="120" y="404"/>
                  </a:lnTo>
                  <a:lnTo>
                    <a:pt x="102" y="394"/>
                  </a:lnTo>
                  <a:lnTo>
                    <a:pt x="86" y="384"/>
                  </a:lnTo>
                  <a:lnTo>
                    <a:pt x="70" y="370"/>
                  </a:lnTo>
                  <a:lnTo>
                    <a:pt x="54" y="356"/>
                  </a:lnTo>
                  <a:lnTo>
                    <a:pt x="42" y="340"/>
                  </a:lnTo>
                  <a:lnTo>
                    <a:pt x="30" y="322"/>
                  </a:lnTo>
                  <a:lnTo>
                    <a:pt x="20" y="304"/>
                  </a:lnTo>
                  <a:lnTo>
                    <a:pt x="12" y="284"/>
                  </a:lnTo>
                  <a:lnTo>
                    <a:pt x="6" y="264"/>
                  </a:lnTo>
                  <a:lnTo>
                    <a:pt x="2" y="242"/>
                  </a:lnTo>
                  <a:lnTo>
                    <a:pt x="2" y="242"/>
                  </a:lnTo>
                  <a:lnTo>
                    <a:pt x="0" y="220"/>
                  </a:lnTo>
                  <a:lnTo>
                    <a:pt x="0" y="200"/>
                  </a:lnTo>
                  <a:lnTo>
                    <a:pt x="2" y="178"/>
                  </a:lnTo>
                  <a:lnTo>
                    <a:pt x="8" y="158"/>
                  </a:lnTo>
                  <a:lnTo>
                    <a:pt x="14" y="138"/>
                  </a:lnTo>
                  <a:lnTo>
                    <a:pt x="22" y="120"/>
                  </a:lnTo>
                  <a:lnTo>
                    <a:pt x="32" y="102"/>
                  </a:lnTo>
                  <a:lnTo>
                    <a:pt x="44" y="84"/>
                  </a:lnTo>
                  <a:lnTo>
                    <a:pt x="58" y="68"/>
                  </a:lnTo>
                  <a:lnTo>
                    <a:pt x="72" y="54"/>
                  </a:lnTo>
                  <a:lnTo>
                    <a:pt x="88" y="42"/>
                  </a:lnTo>
                  <a:lnTo>
                    <a:pt x="106" y="30"/>
                  </a:lnTo>
                  <a:lnTo>
                    <a:pt x="124" y="20"/>
                  </a:lnTo>
                  <a:lnTo>
                    <a:pt x="144" y="12"/>
                  </a:lnTo>
                  <a:lnTo>
                    <a:pt x="164" y="6"/>
                  </a:lnTo>
                  <a:lnTo>
                    <a:pt x="186" y="2"/>
                  </a:lnTo>
                  <a:lnTo>
                    <a:pt x="186" y="2"/>
                  </a:lnTo>
                  <a:close/>
                </a:path>
              </a:pathLst>
            </a:custGeom>
            <a:solidFill>
              <a:srgbClr val="FDE5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13" name="Freeform 34"/>
            <p:cNvSpPr>
              <a:spLocks/>
            </p:cNvSpPr>
            <p:nvPr/>
          </p:nvSpPr>
          <p:spPr bwMode="auto">
            <a:xfrm>
              <a:off x="5005" y="1257"/>
              <a:ext cx="418" cy="410"/>
            </a:xfrm>
            <a:custGeom>
              <a:avLst/>
              <a:gdLst>
                <a:gd name="T0" fmla="*/ 182 w 418"/>
                <a:gd name="T1" fmla="*/ 0 h 410"/>
                <a:gd name="T2" fmla="*/ 224 w 418"/>
                <a:gd name="T3" fmla="*/ 0 h 410"/>
                <a:gd name="T4" fmla="*/ 264 w 418"/>
                <a:gd name="T5" fmla="*/ 6 h 410"/>
                <a:gd name="T6" fmla="*/ 302 w 418"/>
                <a:gd name="T7" fmla="*/ 20 h 410"/>
                <a:gd name="T8" fmla="*/ 336 w 418"/>
                <a:gd name="T9" fmla="*/ 40 h 410"/>
                <a:gd name="T10" fmla="*/ 366 w 418"/>
                <a:gd name="T11" fmla="*/ 68 h 410"/>
                <a:gd name="T12" fmla="*/ 390 w 418"/>
                <a:gd name="T13" fmla="*/ 100 h 410"/>
                <a:gd name="T14" fmla="*/ 408 w 418"/>
                <a:gd name="T15" fmla="*/ 136 h 410"/>
                <a:gd name="T16" fmla="*/ 418 w 418"/>
                <a:gd name="T17" fmla="*/ 176 h 410"/>
                <a:gd name="T18" fmla="*/ 418 w 418"/>
                <a:gd name="T19" fmla="*/ 198 h 410"/>
                <a:gd name="T20" fmla="*/ 416 w 418"/>
                <a:gd name="T21" fmla="*/ 238 h 410"/>
                <a:gd name="T22" fmla="*/ 406 w 418"/>
                <a:gd name="T23" fmla="*/ 276 h 410"/>
                <a:gd name="T24" fmla="*/ 388 w 418"/>
                <a:gd name="T25" fmla="*/ 312 h 410"/>
                <a:gd name="T26" fmla="*/ 364 w 418"/>
                <a:gd name="T27" fmla="*/ 344 h 410"/>
                <a:gd name="T28" fmla="*/ 334 w 418"/>
                <a:gd name="T29" fmla="*/ 370 h 410"/>
                <a:gd name="T30" fmla="*/ 298 w 418"/>
                <a:gd name="T31" fmla="*/ 392 h 410"/>
                <a:gd name="T32" fmla="*/ 258 w 418"/>
                <a:gd name="T33" fmla="*/ 406 h 410"/>
                <a:gd name="T34" fmla="*/ 238 w 418"/>
                <a:gd name="T35" fmla="*/ 410 h 410"/>
                <a:gd name="T36" fmla="*/ 196 w 418"/>
                <a:gd name="T37" fmla="*/ 410 h 410"/>
                <a:gd name="T38" fmla="*/ 154 w 418"/>
                <a:gd name="T39" fmla="*/ 404 h 410"/>
                <a:gd name="T40" fmla="*/ 116 w 418"/>
                <a:gd name="T41" fmla="*/ 390 h 410"/>
                <a:gd name="T42" fmla="*/ 82 w 418"/>
                <a:gd name="T43" fmla="*/ 370 h 410"/>
                <a:gd name="T44" fmla="*/ 52 w 418"/>
                <a:gd name="T45" fmla="*/ 342 h 410"/>
                <a:gd name="T46" fmla="*/ 28 w 418"/>
                <a:gd name="T47" fmla="*/ 310 h 410"/>
                <a:gd name="T48" fmla="*/ 12 w 418"/>
                <a:gd name="T49" fmla="*/ 274 h 410"/>
                <a:gd name="T50" fmla="*/ 2 w 418"/>
                <a:gd name="T51" fmla="*/ 234 h 410"/>
                <a:gd name="T52" fmla="*/ 0 w 418"/>
                <a:gd name="T53" fmla="*/ 212 h 410"/>
                <a:gd name="T54" fmla="*/ 2 w 418"/>
                <a:gd name="T55" fmla="*/ 172 h 410"/>
                <a:gd name="T56" fmla="*/ 14 w 418"/>
                <a:gd name="T57" fmla="*/ 134 h 410"/>
                <a:gd name="T58" fmla="*/ 32 w 418"/>
                <a:gd name="T59" fmla="*/ 98 h 410"/>
                <a:gd name="T60" fmla="*/ 56 w 418"/>
                <a:gd name="T61" fmla="*/ 66 h 410"/>
                <a:gd name="T62" fmla="*/ 86 w 418"/>
                <a:gd name="T63" fmla="*/ 40 h 410"/>
                <a:gd name="T64" fmla="*/ 120 w 418"/>
                <a:gd name="T65" fmla="*/ 18 h 410"/>
                <a:gd name="T66" fmla="*/ 160 w 418"/>
                <a:gd name="T67" fmla="*/ 4 h 410"/>
                <a:gd name="T68" fmla="*/ 182 w 418"/>
                <a:gd name="T69" fmla="*/ 0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18" h="410">
                  <a:moveTo>
                    <a:pt x="182" y="0"/>
                  </a:moveTo>
                  <a:lnTo>
                    <a:pt x="182" y="0"/>
                  </a:lnTo>
                  <a:lnTo>
                    <a:pt x="202" y="0"/>
                  </a:lnTo>
                  <a:lnTo>
                    <a:pt x="224" y="0"/>
                  </a:lnTo>
                  <a:lnTo>
                    <a:pt x="244" y="2"/>
                  </a:lnTo>
                  <a:lnTo>
                    <a:pt x="264" y="6"/>
                  </a:lnTo>
                  <a:lnTo>
                    <a:pt x="284" y="12"/>
                  </a:lnTo>
                  <a:lnTo>
                    <a:pt x="302" y="20"/>
                  </a:lnTo>
                  <a:lnTo>
                    <a:pt x="320" y="30"/>
                  </a:lnTo>
                  <a:lnTo>
                    <a:pt x="336" y="40"/>
                  </a:lnTo>
                  <a:lnTo>
                    <a:pt x="352" y="54"/>
                  </a:lnTo>
                  <a:lnTo>
                    <a:pt x="366" y="68"/>
                  </a:lnTo>
                  <a:lnTo>
                    <a:pt x="378" y="82"/>
                  </a:lnTo>
                  <a:lnTo>
                    <a:pt x="390" y="100"/>
                  </a:lnTo>
                  <a:lnTo>
                    <a:pt x="400" y="118"/>
                  </a:lnTo>
                  <a:lnTo>
                    <a:pt x="408" y="136"/>
                  </a:lnTo>
                  <a:lnTo>
                    <a:pt x="414" y="156"/>
                  </a:lnTo>
                  <a:lnTo>
                    <a:pt x="418" y="176"/>
                  </a:lnTo>
                  <a:lnTo>
                    <a:pt x="418" y="176"/>
                  </a:lnTo>
                  <a:lnTo>
                    <a:pt x="418" y="198"/>
                  </a:lnTo>
                  <a:lnTo>
                    <a:pt x="418" y="218"/>
                  </a:lnTo>
                  <a:lnTo>
                    <a:pt x="416" y="238"/>
                  </a:lnTo>
                  <a:lnTo>
                    <a:pt x="412" y="258"/>
                  </a:lnTo>
                  <a:lnTo>
                    <a:pt x="406" y="276"/>
                  </a:lnTo>
                  <a:lnTo>
                    <a:pt x="398" y="296"/>
                  </a:lnTo>
                  <a:lnTo>
                    <a:pt x="388" y="312"/>
                  </a:lnTo>
                  <a:lnTo>
                    <a:pt x="376" y="328"/>
                  </a:lnTo>
                  <a:lnTo>
                    <a:pt x="364" y="344"/>
                  </a:lnTo>
                  <a:lnTo>
                    <a:pt x="348" y="358"/>
                  </a:lnTo>
                  <a:lnTo>
                    <a:pt x="334" y="370"/>
                  </a:lnTo>
                  <a:lnTo>
                    <a:pt x="316" y="382"/>
                  </a:lnTo>
                  <a:lnTo>
                    <a:pt x="298" y="392"/>
                  </a:lnTo>
                  <a:lnTo>
                    <a:pt x="278" y="400"/>
                  </a:lnTo>
                  <a:lnTo>
                    <a:pt x="258" y="406"/>
                  </a:lnTo>
                  <a:lnTo>
                    <a:pt x="238" y="410"/>
                  </a:lnTo>
                  <a:lnTo>
                    <a:pt x="238" y="410"/>
                  </a:lnTo>
                  <a:lnTo>
                    <a:pt x="216" y="410"/>
                  </a:lnTo>
                  <a:lnTo>
                    <a:pt x="196" y="410"/>
                  </a:lnTo>
                  <a:lnTo>
                    <a:pt x="174" y="408"/>
                  </a:lnTo>
                  <a:lnTo>
                    <a:pt x="154" y="404"/>
                  </a:lnTo>
                  <a:lnTo>
                    <a:pt x="136" y="398"/>
                  </a:lnTo>
                  <a:lnTo>
                    <a:pt x="116" y="390"/>
                  </a:lnTo>
                  <a:lnTo>
                    <a:pt x="100" y="380"/>
                  </a:lnTo>
                  <a:lnTo>
                    <a:pt x="82" y="370"/>
                  </a:lnTo>
                  <a:lnTo>
                    <a:pt x="68" y="356"/>
                  </a:lnTo>
                  <a:lnTo>
                    <a:pt x="52" y="342"/>
                  </a:lnTo>
                  <a:lnTo>
                    <a:pt x="40" y="328"/>
                  </a:lnTo>
                  <a:lnTo>
                    <a:pt x="28" y="310"/>
                  </a:lnTo>
                  <a:lnTo>
                    <a:pt x="20" y="292"/>
                  </a:lnTo>
                  <a:lnTo>
                    <a:pt x="12" y="274"/>
                  </a:lnTo>
                  <a:lnTo>
                    <a:pt x="6" y="254"/>
                  </a:lnTo>
                  <a:lnTo>
                    <a:pt x="2" y="234"/>
                  </a:lnTo>
                  <a:lnTo>
                    <a:pt x="2" y="234"/>
                  </a:lnTo>
                  <a:lnTo>
                    <a:pt x="0" y="212"/>
                  </a:lnTo>
                  <a:lnTo>
                    <a:pt x="0" y="192"/>
                  </a:lnTo>
                  <a:lnTo>
                    <a:pt x="2" y="172"/>
                  </a:lnTo>
                  <a:lnTo>
                    <a:pt x="8" y="152"/>
                  </a:lnTo>
                  <a:lnTo>
                    <a:pt x="14" y="134"/>
                  </a:lnTo>
                  <a:lnTo>
                    <a:pt x="22" y="114"/>
                  </a:lnTo>
                  <a:lnTo>
                    <a:pt x="32" y="98"/>
                  </a:lnTo>
                  <a:lnTo>
                    <a:pt x="42" y="82"/>
                  </a:lnTo>
                  <a:lnTo>
                    <a:pt x="56" y="66"/>
                  </a:lnTo>
                  <a:lnTo>
                    <a:pt x="70" y="52"/>
                  </a:lnTo>
                  <a:lnTo>
                    <a:pt x="86" y="40"/>
                  </a:lnTo>
                  <a:lnTo>
                    <a:pt x="102" y="28"/>
                  </a:lnTo>
                  <a:lnTo>
                    <a:pt x="120" y="18"/>
                  </a:lnTo>
                  <a:lnTo>
                    <a:pt x="140" y="10"/>
                  </a:lnTo>
                  <a:lnTo>
                    <a:pt x="160" y="4"/>
                  </a:lnTo>
                  <a:lnTo>
                    <a:pt x="182" y="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FEE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14" name="Freeform 35"/>
            <p:cNvSpPr>
              <a:spLocks/>
            </p:cNvSpPr>
            <p:nvPr/>
          </p:nvSpPr>
          <p:spPr bwMode="auto">
            <a:xfrm>
              <a:off x="5011" y="1261"/>
              <a:ext cx="406" cy="398"/>
            </a:xfrm>
            <a:custGeom>
              <a:avLst/>
              <a:gdLst>
                <a:gd name="T0" fmla="*/ 176 w 406"/>
                <a:gd name="T1" fmla="*/ 2 h 398"/>
                <a:gd name="T2" fmla="*/ 216 w 406"/>
                <a:gd name="T3" fmla="*/ 0 h 398"/>
                <a:gd name="T4" fmla="*/ 256 w 406"/>
                <a:gd name="T5" fmla="*/ 8 h 398"/>
                <a:gd name="T6" fmla="*/ 292 w 406"/>
                <a:gd name="T7" fmla="*/ 20 h 398"/>
                <a:gd name="T8" fmla="*/ 326 w 406"/>
                <a:gd name="T9" fmla="*/ 40 h 398"/>
                <a:gd name="T10" fmla="*/ 354 w 406"/>
                <a:gd name="T11" fmla="*/ 66 h 398"/>
                <a:gd name="T12" fmla="*/ 378 w 406"/>
                <a:gd name="T13" fmla="*/ 96 h 398"/>
                <a:gd name="T14" fmla="*/ 394 w 406"/>
                <a:gd name="T15" fmla="*/ 132 h 398"/>
                <a:gd name="T16" fmla="*/ 404 w 406"/>
                <a:gd name="T17" fmla="*/ 172 h 398"/>
                <a:gd name="T18" fmla="*/ 406 w 406"/>
                <a:gd name="T19" fmla="*/ 192 h 398"/>
                <a:gd name="T20" fmla="*/ 404 w 406"/>
                <a:gd name="T21" fmla="*/ 230 h 398"/>
                <a:gd name="T22" fmla="*/ 394 w 406"/>
                <a:gd name="T23" fmla="*/ 268 h 398"/>
                <a:gd name="T24" fmla="*/ 376 w 406"/>
                <a:gd name="T25" fmla="*/ 302 h 398"/>
                <a:gd name="T26" fmla="*/ 352 w 406"/>
                <a:gd name="T27" fmla="*/ 332 h 398"/>
                <a:gd name="T28" fmla="*/ 322 w 406"/>
                <a:gd name="T29" fmla="*/ 358 h 398"/>
                <a:gd name="T30" fmla="*/ 288 w 406"/>
                <a:gd name="T31" fmla="*/ 378 h 398"/>
                <a:gd name="T32" fmla="*/ 250 w 406"/>
                <a:gd name="T33" fmla="*/ 392 h 398"/>
                <a:gd name="T34" fmla="*/ 230 w 406"/>
                <a:gd name="T35" fmla="*/ 396 h 398"/>
                <a:gd name="T36" fmla="*/ 190 w 406"/>
                <a:gd name="T37" fmla="*/ 398 h 398"/>
                <a:gd name="T38" fmla="*/ 150 w 406"/>
                <a:gd name="T39" fmla="*/ 392 h 398"/>
                <a:gd name="T40" fmla="*/ 112 w 406"/>
                <a:gd name="T41" fmla="*/ 378 h 398"/>
                <a:gd name="T42" fmla="*/ 80 w 406"/>
                <a:gd name="T43" fmla="*/ 358 h 398"/>
                <a:gd name="T44" fmla="*/ 52 w 406"/>
                <a:gd name="T45" fmla="*/ 332 h 398"/>
                <a:gd name="T46" fmla="*/ 28 w 406"/>
                <a:gd name="T47" fmla="*/ 302 h 398"/>
                <a:gd name="T48" fmla="*/ 12 w 406"/>
                <a:gd name="T49" fmla="*/ 266 h 398"/>
                <a:gd name="T50" fmla="*/ 2 w 406"/>
                <a:gd name="T51" fmla="*/ 226 h 398"/>
                <a:gd name="T52" fmla="*/ 0 w 406"/>
                <a:gd name="T53" fmla="*/ 206 h 398"/>
                <a:gd name="T54" fmla="*/ 2 w 406"/>
                <a:gd name="T55" fmla="*/ 168 h 398"/>
                <a:gd name="T56" fmla="*/ 12 w 406"/>
                <a:gd name="T57" fmla="*/ 130 h 398"/>
                <a:gd name="T58" fmla="*/ 30 w 406"/>
                <a:gd name="T59" fmla="*/ 96 h 398"/>
                <a:gd name="T60" fmla="*/ 54 w 406"/>
                <a:gd name="T61" fmla="*/ 66 h 398"/>
                <a:gd name="T62" fmla="*/ 84 w 406"/>
                <a:gd name="T63" fmla="*/ 40 h 398"/>
                <a:gd name="T64" fmla="*/ 118 w 406"/>
                <a:gd name="T65" fmla="*/ 20 h 398"/>
                <a:gd name="T66" fmla="*/ 156 w 406"/>
                <a:gd name="T67" fmla="*/ 6 h 398"/>
                <a:gd name="T68" fmla="*/ 176 w 406"/>
                <a:gd name="T69" fmla="*/ 2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6" h="398">
                  <a:moveTo>
                    <a:pt x="176" y="2"/>
                  </a:moveTo>
                  <a:lnTo>
                    <a:pt x="176" y="2"/>
                  </a:lnTo>
                  <a:lnTo>
                    <a:pt x="196" y="0"/>
                  </a:lnTo>
                  <a:lnTo>
                    <a:pt x="216" y="0"/>
                  </a:lnTo>
                  <a:lnTo>
                    <a:pt x="236" y="2"/>
                  </a:lnTo>
                  <a:lnTo>
                    <a:pt x="256" y="8"/>
                  </a:lnTo>
                  <a:lnTo>
                    <a:pt x="274" y="12"/>
                  </a:lnTo>
                  <a:lnTo>
                    <a:pt x="292" y="20"/>
                  </a:lnTo>
                  <a:lnTo>
                    <a:pt x="310" y="30"/>
                  </a:lnTo>
                  <a:lnTo>
                    <a:pt x="326" y="40"/>
                  </a:lnTo>
                  <a:lnTo>
                    <a:pt x="342" y="52"/>
                  </a:lnTo>
                  <a:lnTo>
                    <a:pt x="354" y="66"/>
                  </a:lnTo>
                  <a:lnTo>
                    <a:pt x="368" y="80"/>
                  </a:lnTo>
                  <a:lnTo>
                    <a:pt x="378" y="96"/>
                  </a:lnTo>
                  <a:lnTo>
                    <a:pt x="388" y="114"/>
                  </a:lnTo>
                  <a:lnTo>
                    <a:pt x="394" y="132"/>
                  </a:lnTo>
                  <a:lnTo>
                    <a:pt x="400" y="152"/>
                  </a:lnTo>
                  <a:lnTo>
                    <a:pt x="404" y="172"/>
                  </a:lnTo>
                  <a:lnTo>
                    <a:pt x="404" y="172"/>
                  </a:lnTo>
                  <a:lnTo>
                    <a:pt x="406" y="192"/>
                  </a:lnTo>
                  <a:lnTo>
                    <a:pt x="406" y="212"/>
                  </a:lnTo>
                  <a:lnTo>
                    <a:pt x="404" y="230"/>
                  </a:lnTo>
                  <a:lnTo>
                    <a:pt x="400" y="250"/>
                  </a:lnTo>
                  <a:lnTo>
                    <a:pt x="394" y="268"/>
                  </a:lnTo>
                  <a:lnTo>
                    <a:pt x="386" y="286"/>
                  </a:lnTo>
                  <a:lnTo>
                    <a:pt x="376" y="302"/>
                  </a:lnTo>
                  <a:lnTo>
                    <a:pt x="364" y="318"/>
                  </a:lnTo>
                  <a:lnTo>
                    <a:pt x="352" y="332"/>
                  </a:lnTo>
                  <a:lnTo>
                    <a:pt x="338" y="346"/>
                  </a:lnTo>
                  <a:lnTo>
                    <a:pt x="322" y="358"/>
                  </a:lnTo>
                  <a:lnTo>
                    <a:pt x="306" y="370"/>
                  </a:lnTo>
                  <a:lnTo>
                    <a:pt x="288" y="378"/>
                  </a:lnTo>
                  <a:lnTo>
                    <a:pt x="270" y="386"/>
                  </a:lnTo>
                  <a:lnTo>
                    <a:pt x="250" y="392"/>
                  </a:lnTo>
                  <a:lnTo>
                    <a:pt x="230" y="396"/>
                  </a:lnTo>
                  <a:lnTo>
                    <a:pt x="230" y="396"/>
                  </a:lnTo>
                  <a:lnTo>
                    <a:pt x="210" y="398"/>
                  </a:lnTo>
                  <a:lnTo>
                    <a:pt x="190" y="398"/>
                  </a:lnTo>
                  <a:lnTo>
                    <a:pt x="170" y="396"/>
                  </a:lnTo>
                  <a:lnTo>
                    <a:pt x="150" y="392"/>
                  </a:lnTo>
                  <a:lnTo>
                    <a:pt x="130" y="386"/>
                  </a:lnTo>
                  <a:lnTo>
                    <a:pt x="112" y="378"/>
                  </a:lnTo>
                  <a:lnTo>
                    <a:pt x="96" y="368"/>
                  </a:lnTo>
                  <a:lnTo>
                    <a:pt x="80" y="358"/>
                  </a:lnTo>
                  <a:lnTo>
                    <a:pt x="64" y="346"/>
                  </a:lnTo>
                  <a:lnTo>
                    <a:pt x="52" y="332"/>
                  </a:lnTo>
                  <a:lnTo>
                    <a:pt x="38" y="318"/>
                  </a:lnTo>
                  <a:lnTo>
                    <a:pt x="28" y="302"/>
                  </a:lnTo>
                  <a:lnTo>
                    <a:pt x="18" y="284"/>
                  </a:lnTo>
                  <a:lnTo>
                    <a:pt x="12" y="266"/>
                  </a:lnTo>
                  <a:lnTo>
                    <a:pt x="6" y="246"/>
                  </a:lnTo>
                  <a:lnTo>
                    <a:pt x="2" y="226"/>
                  </a:lnTo>
                  <a:lnTo>
                    <a:pt x="2" y="226"/>
                  </a:lnTo>
                  <a:lnTo>
                    <a:pt x="0" y="206"/>
                  </a:lnTo>
                  <a:lnTo>
                    <a:pt x="0" y="186"/>
                  </a:lnTo>
                  <a:lnTo>
                    <a:pt x="2" y="168"/>
                  </a:lnTo>
                  <a:lnTo>
                    <a:pt x="6" y="148"/>
                  </a:lnTo>
                  <a:lnTo>
                    <a:pt x="12" y="130"/>
                  </a:lnTo>
                  <a:lnTo>
                    <a:pt x="20" y="112"/>
                  </a:lnTo>
                  <a:lnTo>
                    <a:pt x="30" y="96"/>
                  </a:lnTo>
                  <a:lnTo>
                    <a:pt x="42" y="80"/>
                  </a:lnTo>
                  <a:lnTo>
                    <a:pt x="54" y="66"/>
                  </a:lnTo>
                  <a:lnTo>
                    <a:pt x="68" y="52"/>
                  </a:lnTo>
                  <a:lnTo>
                    <a:pt x="84" y="40"/>
                  </a:lnTo>
                  <a:lnTo>
                    <a:pt x="100" y="28"/>
                  </a:lnTo>
                  <a:lnTo>
                    <a:pt x="118" y="20"/>
                  </a:lnTo>
                  <a:lnTo>
                    <a:pt x="136" y="12"/>
                  </a:lnTo>
                  <a:lnTo>
                    <a:pt x="156" y="6"/>
                  </a:lnTo>
                  <a:lnTo>
                    <a:pt x="176" y="2"/>
                  </a:lnTo>
                  <a:lnTo>
                    <a:pt x="176" y="2"/>
                  </a:lnTo>
                  <a:close/>
                </a:path>
              </a:pathLst>
            </a:custGeom>
            <a:solidFill>
              <a:srgbClr val="FDEA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15" name="Freeform 36"/>
            <p:cNvSpPr>
              <a:spLocks/>
            </p:cNvSpPr>
            <p:nvPr/>
          </p:nvSpPr>
          <p:spPr bwMode="auto">
            <a:xfrm>
              <a:off x="4999" y="1259"/>
              <a:ext cx="188" cy="258"/>
            </a:xfrm>
            <a:custGeom>
              <a:avLst/>
              <a:gdLst>
                <a:gd name="T0" fmla="*/ 84 w 188"/>
                <a:gd name="T1" fmla="*/ 258 h 258"/>
                <a:gd name="T2" fmla="*/ 84 w 188"/>
                <a:gd name="T3" fmla="*/ 258 h 258"/>
                <a:gd name="T4" fmla="*/ 94 w 188"/>
                <a:gd name="T5" fmla="*/ 250 h 258"/>
                <a:gd name="T6" fmla="*/ 106 w 188"/>
                <a:gd name="T7" fmla="*/ 244 h 258"/>
                <a:gd name="T8" fmla="*/ 116 w 188"/>
                <a:gd name="T9" fmla="*/ 240 h 258"/>
                <a:gd name="T10" fmla="*/ 128 w 188"/>
                <a:gd name="T11" fmla="*/ 236 h 258"/>
                <a:gd name="T12" fmla="*/ 148 w 188"/>
                <a:gd name="T13" fmla="*/ 232 h 258"/>
                <a:gd name="T14" fmla="*/ 166 w 188"/>
                <a:gd name="T15" fmla="*/ 232 h 258"/>
                <a:gd name="T16" fmla="*/ 166 w 188"/>
                <a:gd name="T17" fmla="*/ 232 h 258"/>
                <a:gd name="T18" fmla="*/ 174 w 188"/>
                <a:gd name="T19" fmla="*/ 220 h 258"/>
                <a:gd name="T20" fmla="*/ 180 w 188"/>
                <a:gd name="T21" fmla="*/ 206 h 258"/>
                <a:gd name="T22" fmla="*/ 184 w 188"/>
                <a:gd name="T23" fmla="*/ 190 h 258"/>
                <a:gd name="T24" fmla="*/ 188 w 188"/>
                <a:gd name="T25" fmla="*/ 174 h 258"/>
                <a:gd name="T26" fmla="*/ 188 w 188"/>
                <a:gd name="T27" fmla="*/ 156 h 258"/>
                <a:gd name="T28" fmla="*/ 188 w 188"/>
                <a:gd name="T29" fmla="*/ 138 h 258"/>
                <a:gd name="T30" fmla="*/ 184 w 188"/>
                <a:gd name="T31" fmla="*/ 120 h 258"/>
                <a:gd name="T32" fmla="*/ 180 w 188"/>
                <a:gd name="T33" fmla="*/ 100 h 258"/>
                <a:gd name="T34" fmla="*/ 180 w 188"/>
                <a:gd name="T35" fmla="*/ 100 h 258"/>
                <a:gd name="T36" fmla="*/ 170 w 188"/>
                <a:gd name="T37" fmla="*/ 76 h 258"/>
                <a:gd name="T38" fmla="*/ 158 w 188"/>
                <a:gd name="T39" fmla="*/ 54 h 258"/>
                <a:gd name="T40" fmla="*/ 144 w 188"/>
                <a:gd name="T41" fmla="*/ 34 h 258"/>
                <a:gd name="T42" fmla="*/ 128 w 188"/>
                <a:gd name="T43" fmla="*/ 20 h 258"/>
                <a:gd name="T44" fmla="*/ 110 w 188"/>
                <a:gd name="T45" fmla="*/ 8 h 258"/>
                <a:gd name="T46" fmla="*/ 92 w 188"/>
                <a:gd name="T47" fmla="*/ 2 h 258"/>
                <a:gd name="T48" fmla="*/ 82 w 188"/>
                <a:gd name="T49" fmla="*/ 0 h 258"/>
                <a:gd name="T50" fmla="*/ 74 w 188"/>
                <a:gd name="T51" fmla="*/ 0 h 258"/>
                <a:gd name="T52" fmla="*/ 64 w 188"/>
                <a:gd name="T53" fmla="*/ 2 h 258"/>
                <a:gd name="T54" fmla="*/ 56 w 188"/>
                <a:gd name="T55" fmla="*/ 4 h 258"/>
                <a:gd name="T56" fmla="*/ 56 w 188"/>
                <a:gd name="T57" fmla="*/ 4 h 258"/>
                <a:gd name="T58" fmla="*/ 46 w 188"/>
                <a:gd name="T59" fmla="*/ 8 h 258"/>
                <a:gd name="T60" fmla="*/ 40 w 188"/>
                <a:gd name="T61" fmla="*/ 14 h 258"/>
                <a:gd name="T62" fmla="*/ 32 w 188"/>
                <a:gd name="T63" fmla="*/ 20 h 258"/>
                <a:gd name="T64" fmla="*/ 26 w 188"/>
                <a:gd name="T65" fmla="*/ 26 h 258"/>
                <a:gd name="T66" fmla="*/ 14 w 188"/>
                <a:gd name="T67" fmla="*/ 44 h 258"/>
                <a:gd name="T68" fmla="*/ 6 w 188"/>
                <a:gd name="T69" fmla="*/ 64 h 258"/>
                <a:gd name="T70" fmla="*/ 2 w 188"/>
                <a:gd name="T71" fmla="*/ 86 h 258"/>
                <a:gd name="T72" fmla="*/ 0 w 188"/>
                <a:gd name="T73" fmla="*/ 112 h 258"/>
                <a:gd name="T74" fmla="*/ 2 w 188"/>
                <a:gd name="T75" fmla="*/ 138 h 258"/>
                <a:gd name="T76" fmla="*/ 8 w 188"/>
                <a:gd name="T77" fmla="*/ 164 h 258"/>
                <a:gd name="T78" fmla="*/ 8 w 188"/>
                <a:gd name="T79" fmla="*/ 164 h 258"/>
                <a:gd name="T80" fmla="*/ 14 w 188"/>
                <a:gd name="T81" fmla="*/ 180 h 258"/>
                <a:gd name="T82" fmla="*/ 22 w 188"/>
                <a:gd name="T83" fmla="*/ 196 h 258"/>
                <a:gd name="T84" fmla="*/ 30 w 188"/>
                <a:gd name="T85" fmla="*/ 210 h 258"/>
                <a:gd name="T86" fmla="*/ 40 w 188"/>
                <a:gd name="T87" fmla="*/ 224 h 258"/>
                <a:gd name="T88" fmla="*/ 50 w 188"/>
                <a:gd name="T89" fmla="*/ 236 h 258"/>
                <a:gd name="T90" fmla="*/ 60 w 188"/>
                <a:gd name="T91" fmla="*/ 244 h 258"/>
                <a:gd name="T92" fmla="*/ 72 w 188"/>
                <a:gd name="T93" fmla="*/ 252 h 258"/>
                <a:gd name="T94" fmla="*/ 84 w 188"/>
                <a:gd name="T95" fmla="*/ 258 h 258"/>
                <a:gd name="T96" fmla="*/ 84 w 188"/>
                <a:gd name="T97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8" h="258">
                  <a:moveTo>
                    <a:pt x="84" y="258"/>
                  </a:moveTo>
                  <a:lnTo>
                    <a:pt x="84" y="258"/>
                  </a:lnTo>
                  <a:lnTo>
                    <a:pt x="94" y="250"/>
                  </a:lnTo>
                  <a:lnTo>
                    <a:pt x="106" y="244"/>
                  </a:lnTo>
                  <a:lnTo>
                    <a:pt x="116" y="240"/>
                  </a:lnTo>
                  <a:lnTo>
                    <a:pt x="128" y="236"/>
                  </a:lnTo>
                  <a:lnTo>
                    <a:pt x="148" y="232"/>
                  </a:lnTo>
                  <a:lnTo>
                    <a:pt x="166" y="232"/>
                  </a:lnTo>
                  <a:lnTo>
                    <a:pt x="166" y="232"/>
                  </a:lnTo>
                  <a:lnTo>
                    <a:pt x="174" y="220"/>
                  </a:lnTo>
                  <a:lnTo>
                    <a:pt x="180" y="206"/>
                  </a:lnTo>
                  <a:lnTo>
                    <a:pt x="184" y="190"/>
                  </a:lnTo>
                  <a:lnTo>
                    <a:pt x="188" y="174"/>
                  </a:lnTo>
                  <a:lnTo>
                    <a:pt x="188" y="156"/>
                  </a:lnTo>
                  <a:lnTo>
                    <a:pt x="188" y="138"/>
                  </a:lnTo>
                  <a:lnTo>
                    <a:pt x="184" y="120"/>
                  </a:lnTo>
                  <a:lnTo>
                    <a:pt x="180" y="100"/>
                  </a:lnTo>
                  <a:lnTo>
                    <a:pt x="180" y="100"/>
                  </a:lnTo>
                  <a:lnTo>
                    <a:pt x="170" y="76"/>
                  </a:lnTo>
                  <a:lnTo>
                    <a:pt x="158" y="54"/>
                  </a:lnTo>
                  <a:lnTo>
                    <a:pt x="144" y="34"/>
                  </a:lnTo>
                  <a:lnTo>
                    <a:pt x="128" y="20"/>
                  </a:lnTo>
                  <a:lnTo>
                    <a:pt x="110" y="8"/>
                  </a:lnTo>
                  <a:lnTo>
                    <a:pt x="92" y="2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4" y="2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46" y="8"/>
                  </a:lnTo>
                  <a:lnTo>
                    <a:pt x="40" y="14"/>
                  </a:lnTo>
                  <a:lnTo>
                    <a:pt x="32" y="20"/>
                  </a:lnTo>
                  <a:lnTo>
                    <a:pt x="26" y="26"/>
                  </a:lnTo>
                  <a:lnTo>
                    <a:pt x="14" y="44"/>
                  </a:lnTo>
                  <a:lnTo>
                    <a:pt x="6" y="64"/>
                  </a:lnTo>
                  <a:lnTo>
                    <a:pt x="2" y="86"/>
                  </a:lnTo>
                  <a:lnTo>
                    <a:pt x="0" y="112"/>
                  </a:lnTo>
                  <a:lnTo>
                    <a:pt x="2" y="138"/>
                  </a:lnTo>
                  <a:lnTo>
                    <a:pt x="8" y="164"/>
                  </a:lnTo>
                  <a:lnTo>
                    <a:pt x="8" y="164"/>
                  </a:lnTo>
                  <a:lnTo>
                    <a:pt x="14" y="180"/>
                  </a:lnTo>
                  <a:lnTo>
                    <a:pt x="22" y="196"/>
                  </a:lnTo>
                  <a:lnTo>
                    <a:pt x="30" y="210"/>
                  </a:lnTo>
                  <a:lnTo>
                    <a:pt x="40" y="224"/>
                  </a:lnTo>
                  <a:lnTo>
                    <a:pt x="50" y="236"/>
                  </a:lnTo>
                  <a:lnTo>
                    <a:pt x="60" y="244"/>
                  </a:lnTo>
                  <a:lnTo>
                    <a:pt x="72" y="252"/>
                  </a:lnTo>
                  <a:lnTo>
                    <a:pt x="84" y="258"/>
                  </a:lnTo>
                  <a:lnTo>
                    <a:pt x="84" y="258"/>
                  </a:lnTo>
                  <a:close/>
                </a:path>
              </a:pathLst>
            </a:custGeom>
            <a:solidFill>
              <a:srgbClr val="FFCD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16" name="Freeform 37"/>
            <p:cNvSpPr>
              <a:spLocks/>
            </p:cNvSpPr>
            <p:nvPr/>
          </p:nvSpPr>
          <p:spPr bwMode="auto">
            <a:xfrm>
              <a:off x="5013" y="1285"/>
              <a:ext cx="162" cy="240"/>
            </a:xfrm>
            <a:custGeom>
              <a:avLst/>
              <a:gdLst>
                <a:gd name="T0" fmla="*/ 48 w 162"/>
                <a:gd name="T1" fmla="*/ 4 h 240"/>
                <a:gd name="T2" fmla="*/ 48 w 162"/>
                <a:gd name="T3" fmla="*/ 4 h 240"/>
                <a:gd name="T4" fmla="*/ 54 w 162"/>
                <a:gd name="T5" fmla="*/ 0 h 240"/>
                <a:gd name="T6" fmla="*/ 62 w 162"/>
                <a:gd name="T7" fmla="*/ 0 h 240"/>
                <a:gd name="T8" fmla="*/ 78 w 162"/>
                <a:gd name="T9" fmla="*/ 2 h 240"/>
                <a:gd name="T10" fmla="*/ 94 w 162"/>
                <a:gd name="T11" fmla="*/ 8 h 240"/>
                <a:gd name="T12" fmla="*/ 108 w 162"/>
                <a:gd name="T13" fmla="*/ 18 h 240"/>
                <a:gd name="T14" fmla="*/ 122 w 162"/>
                <a:gd name="T15" fmla="*/ 32 h 240"/>
                <a:gd name="T16" fmla="*/ 136 w 162"/>
                <a:gd name="T17" fmla="*/ 50 h 240"/>
                <a:gd name="T18" fmla="*/ 146 w 162"/>
                <a:gd name="T19" fmla="*/ 70 h 240"/>
                <a:gd name="T20" fmla="*/ 154 w 162"/>
                <a:gd name="T21" fmla="*/ 94 h 240"/>
                <a:gd name="T22" fmla="*/ 154 w 162"/>
                <a:gd name="T23" fmla="*/ 94 h 240"/>
                <a:gd name="T24" fmla="*/ 158 w 162"/>
                <a:gd name="T25" fmla="*/ 112 h 240"/>
                <a:gd name="T26" fmla="*/ 162 w 162"/>
                <a:gd name="T27" fmla="*/ 128 h 240"/>
                <a:gd name="T28" fmla="*/ 162 w 162"/>
                <a:gd name="T29" fmla="*/ 146 h 240"/>
                <a:gd name="T30" fmla="*/ 162 w 162"/>
                <a:gd name="T31" fmla="*/ 162 h 240"/>
                <a:gd name="T32" fmla="*/ 160 w 162"/>
                <a:gd name="T33" fmla="*/ 178 h 240"/>
                <a:gd name="T34" fmla="*/ 156 w 162"/>
                <a:gd name="T35" fmla="*/ 192 h 240"/>
                <a:gd name="T36" fmla="*/ 150 w 162"/>
                <a:gd name="T37" fmla="*/ 206 h 240"/>
                <a:gd name="T38" fmla="*/ 144 w 162"/>
                <a:gd name="T39" fmla="*/ 216 h 240"/>
                <a:gd name="T40" fmla="*/ 144 w 162"/>
                <a:gd name="T41" fmla="*/ 216 h 240"/>
                <a:gd name="T42" fmla="*/ 128 w 162"/>
                <a:gd name="T43" fmla="*/ 216 h 240"/>
                <a:gd name="T44" fmla="*/ 110 w 162"/>
                <a:gd name="T45" fmla="*/ 220 h 240"/>
                <a:gd name="T46" fmla="*/ 102 w 162"/>
                <a:gd name="T47" fmla="*/ 222 h 240"/>
                <a:gd name="T48" fmla="*/ 92 w 162"/>
                <a:gd name="T49" fmla="*/ 226 h 240"/>
                <a:gd name="T50" fmla="*/ 82 w 162"/>
                <a:gd name="T51" fmla="*/ 232 h 240"/>
                <a:gd name="T52" fmla="*/ 74 w 162"/>
                <a:gd name="T53" fmla="*/ 240 h 240"/>
                <a:gd name="T54" fmla="*/ 74 w 162"/>
                <a:gd name="T55" fmla="*/ 240 h 240"/>
                <a:gd name="T56" fmla="*/ 64 w 162"/>
                <a:gd name="T57" fmla="*/ 234 h 240"/>
                <a:gd name="T58" fmla="*/ 54 w 162"/>
                <a:gd name="T59" fmla="*/ 226 h 240"/>
                <a:gd name="T60" fmla="*/ 44 w 162"/>
                <a:gd name="T61" fmla="*/ 218 h 240"/>
                <a:gd name="T62" fmla="*/ 36 w 162"/>
                <a:gd name="T63" fmla="*/ 208 h 240"/>
                <a:gd name="T64" fmla="*/ 28 w 162"/>
                <a:gd name="T65" fmla="*/ 196 h 240"/>
                <a:gd name="T66" fmla="*/ 20 w 162"/>
                <a:gd name="T67" fmla="*/ 182 h 240"/>
                <a:gd name="T68" fmla="*/ 14 w 162"/>
                <a:gd name="T69" fmla="*/ 166 h 240"/>
                <a:gd name="T70" fmla="*/ 8 w 162"/>
                <a:gd name="T71" fmla="*/ 150 h 240"/>
                <a:gd name="T72" fmla="*/ 8 w 162"/>
                <a:gd name="T73" fmla="*/ 150 h 240"/>
                <a:gd name="T74" fmla="*/ 4 w 162"/>
                <a:gd name="T75" fmla="*/ 126 h 240"/>
                <a:gd name="T76" fmla="*/ 0 w 162"/>
                <a:gd name="T77" fmla="*/ 102 h 240"/>
                <a:gd name="T78" fmla="*/ 2 w 162"/>
                <a:gd name="T79" fmla="*/ 80 h 240"/>
                <a:gd name="T80" fmla="*/ 6 w 162"/>
                <a:gd name="T81" fmla="*/ 58 h 240"/>
                <a:gd name="T82" fmla="*/ 12 w 162"/>
                <a:gd name="T83" fmla="*/ 40 h 240"/>
                <a:gd name="T84" fmla="*/ 22 w 162"/>
                <a:gd name="T85" fmla="*/ 24 h 240"/>
                <a:gd name="T86" fmla="*/ 34 w 162"/>
                <a:gd name="T87" fmla="*/ 12 h 240"/>
                <a:gd name="T88" fmla="*/ 40 w 162"/>
                <a:gd name="T89" fmla="*/ 6 h 240"/>
                <a:gd name="T90" fmla="*/ 48 w 162"/>
                <a:gd name="T91" fmla="*/ 4 h 240"/>
                <a:gd name="T92" fmla="*/ 48 w 162"/>
                <a:gd name="T93" fmla="*/ 4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2" h="240">
                  <a:moveTo>
                    <a:pt x="48" y="4"/>
                  </a:moveTo>
                  <a:lnTo>
                    <a:pt x="48" y="4"/>
                  </a:lnTo>
                  <a:lnTo>
                    <a:pt x="54" y="0"/>
                  </a:lnTo>
                  <a:lnTo>
                    <a:pt x="62" y="0"/>
                  </a:lnTo>
                  <a:lnTo>
                    <a:pt x="78" y="2"/>
                  </a:lnTo>
                  <a:lnTo>
                    <a:pt x="94" y="8"/>
                  </a:lnTo>
                  <a:lnTo>
                    <a:pt x="108" y="18"/>
                  </a:lnTo>
                  <a:lnTo>
                    <a:pt x="122" y="32"/>
                  </a:lnTo>
                  <a:lnTo>
                    <a:pt x="136" y="50"/>
                  </a:lnTo>
                  <a:lnTo>
                    <a:pt x="146" y="70"/>
                  </a:lnTo>
                  <a:lnTo>
                    <a:pt x="154" y="94"/>
                  </a:lnTo>
                  <a:lnTo>
                    <a:pt x="154" y="94"/>
                  </a:lnTo>
                  <a:lnTo>
                    <a:pt x="158" y="112"/>
                  </a:lnTo>
                  <a:lnTo>
                    <a:pt x="162" y="128"/>
                  </a:lnTo>
                  <a:lnTo>
                    <a:pt x="162" y="146"/>
                  </a:lnTo>
                  <a:lnTo>
                    <a:pt x="162" y="162"/>
                  </a:lnTo>
                  <a:lnTo>
                    <a:pt x="160" y="178"/>
                  </a:lnTo>
                  <a:lnTo>
                    <a:pt x="156" y="192"/>
                  </a:lnTo>
                  <a:lnTo>
                    <a:pt x="150" y="206"/>
                  </a:lnTo>
                  <a:lnTo>
                    <a:pt x="144" y="216"/>
                  </a:lnTo>
                  <a:lnTo>
                    <a:pt x="144" y="216"/>
                  </a:lnTo>
                  <a:lnTo>
                    <a:pt x="128" y="216"/>
                  </a:lnTo>
                  <a:lnTo>
                    <a:pt x="110" y="220"/>
                  </a:lnTo>
                  <a:lnTo>
                    <a:pt x="102" y="222"/>
                  </a:lnTo>
                  <a:lnTo>
                    <a:pt x="92" y="226"/>
                  </a:lnTo>
                  <a:lnTo>
                    <a:pt x="82" y="232"/>
                  </a:lnTo>
                  <a:lnTo>
                    <a:pt x="74" y="240"/>
                  </a:lnTo>
                  <a:lnTo>
                    <a:pt x="74" y="240"/>
                  </a:lnTo>
                  <a:lnTo>
                    <a:pt x="64" y="234"/>
                  </a:lnTo>
                  <a:lnTo>
                    <a:pt x="54" y="226"/>
                  </a:lnTo>
                  <a:lnTo>
                    <a:pt x="44" y="218"/>
                  </a:lnTo>
                  <a:lnTo>
                    <a:pt x="36" y="208"/>
                  </a:lnTo>
                  <a:lnTo>
                    <a:pt x="28" y="196"/>
                  </a:lnTo>
                  <a:lnTo>
                    <a:pt x="20" y="182"/>
                  </a:lnTo>
                  <a:lnTo>
                    <a:pt x="14" y="166"/>
                  </a:lnTo>
                  <a:lnTo>
                    <a:pt x="8" y="150"/>
                  </a:lnTo>
                  <a:lnTo>
                    <a:pt x="8" y="150"/>
                  </a:lnTo>
                  <a:lnTo>
                    <a:pt x="4" y="126"/>
                  </a:lnTo>
                  <a:lnTo>
                    <a:pt x="0" y="102"/>
                  </a:lnTo>
                  <a:lnTo>
                    <a:pt x="2" y="80"/>
                  </a:lnTo>
                  <a:lnTo>
                    <a:pt x="6" y="58"/>
                  </a:lnTo>
                  <a:lnTo>
                    <a:pt x="12" y="40"/>
                  </a:lnTo>
                  <a:lnTo>
                    <a:pt x="22" y="24"/>
                  </a:lnTo>
                  <a:lnTo>
                    <a:pt x="34" y="12"/>
                  </a:lnTo>
                  <a:lnTo>
                    <a:pt x="40" y="6"/>
                  </a:lnTo>
                  <a:lnTo>
                    <a:pt x="48" y="4"/>
                  </a:lnTo>
                  <a:lnTo>
                    <a:pt x="48" y="4"/>
                  </a:lnTo>
                  <a:close/>
                </a:path>
              </a:pathLst>
            </a:custGeom>
            <a:solidFill>
              <a:srgbClr val="F68B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17" name="Freeform 38"/>
            <p:cNvSpPr>
              <a:spLocks/>
            </p:cNvSpPr>
            <p:nvPr/>
          </p:nvSpPr>
          <p:spPr bwMode="auto">
            <a:xfrm>
              <a:off x="5023" y="1299"/>
              <a:ext cx="142" cy="218"/>
            </a:xfrm>
            <a:custGeom>
              <a:avLst/>
              <a:gdLst>
                <a:gd name="T0" fmla="*/ 44 w 142"/>
                <a:gd name="T1" fmla="*/ 0 h 218"/>
                <a:gd name="T2" fmla="*/ 44 w 142"/>
                <a:gd name="T3" fmla="*/ 0 h 218"/>
                <a:gd name="T4" fmla="*/ 58 w 142"/>
                <a:gd name="T5" fmla="*/ 0 h 218"/>
                <a:gd name="T6" fmla="*/ 72 w 142"/>
                <a:gd name="T7" fmla="*/ 2 h 218"/>
                <a:gd name="T8" fmla="*/ 86 w 142"/>
                <a:gd name="T9" fmla="*/ 10 h 218"/>
                <a:gd name="T10" fmla="*/ 98 w 142"/>
                <a:gd name="T11" fmla="*/ 20 h 218"/>
                <a:gd name="T12" fmla="*/ 110 w 142"/>
                <a:gd name="T13" fmla="*/ 34 h 218"/>
                <a:gd name="T14" fmla="*/ 122 w 142"/>
                <a:gd name="T15" fmla="*/ 52 h 218"/>
                <a:gd name="T16" fmla="*/ 130 w 142"/>
                <a:gd name="T17" fmla="*/ 70 h 218"/>
                <a:gd name="T18" fmla="*/ 136 w 142"/>
                <a:gd name="T19" fmla="*/ 92 h 218"/>
                <a:gd name="T20" fmla="*/ 136 w 142"/>
                <a:gd name="T21" fmla="*/ 92 h 218"/>
                <a:gd name="T22" fmla="*/ 140 w 142"/>
                <a:gd name="T23" fmla="*/ 108 h 218"/>
                <a:gd name="T24" fmla="*/ 142 w 142"/>
                <a:gd name="T25" fmla="*/ 126 h 218"/>
                <a:gd name="T26" fmla="*/ 142 w 142"/>
                <a:gd name="T27" fmla="*/ 140 h 218"/>
                <a:gd name="T28" fmla="*/ 140 w 142"/>
                <a:gd name="T29" fmla="*/ 156 h 218"/>
                <a:gd name="T30" fmla="*/ 138 w 142"/>
                <a:gd name="T31" fmla="*/ 170 h 218"/>
                <a:gd name="T32" fmla="*/ 134 w 142"/>
                <a:gd name="T33" fmla="*/ 182 h 218"/>
                <a:gd name="T34" fmla="*/ 128 w 142"/>
                <a:gd name="T35" fmla="*/ 194 h 218"/>
                <a:gd name="T36" fmla="*/ 122 w 142"/>
                <a:gd name="T37" fmla="*/ 202 h 218"/>
                <a:gd name="T38" fmla="*/ 122 w 142"/>
                <a:gd name="T39" fmla="*/ 202 h 218"/>
                <a:gd name="T40" fmla="*/ 110 w 142"/>
                <a:gd name="T41" fmla="*/ 204 h 218"/>
                <a:gd name="T42" fmla="*/ 98 w 142"/>
                <a:gd name="T43" fmla="*/ 206 h 218"/>
                <a:gd name="T44" fmla="*/ 86 w 142"/>
                <a:gd name="T45" fmla="*/ 210 h 218"/>
                <a:gd name="T46" fmla="*/ 74 w 142"/>
                <a:gd name="T47" fmla="*/ 218 h 218"/>
                <a:gd name="T48" fmla="*/ 74 w 142"/>
                <a:gd name="T49" fmla="*/ 218 h 218"/>
                <a:gd name="T50" fmla="*/ 64 w 142"/>
                <a:gd name="T51" fmla="*/ 214 h 218"/>
                <a:gd name="T52" fmla="*/ 54 w 142"/>
                <a:gd name="T53" fmla="*/ 206 h 218"/>
                <a:gd name="T54" fmla="*/ 42 w 142"/>
                <a:gd name="T55" fmla="*/ 198 h 218"/>
                <a:gd name="T56" fmla="*/ 34 w 142"/>
                <a:gd name="T57" fmla="*/ 186 h 218"/>
                <a:gd name="T58" fmla="*/ 24 w 142"/>
                <a:gd name="T59" fmla="*/ 174 h 218"/>
                <a:gd name="T60" fmla="*/ 16 w 142"/>
                <a:gd name="T61" fmla="*/ 160 h 218"/>
                <a:gd name="T62" fmla="*/ 10 w 142"/>
                <a:gd name="T63" fmla="*/ 144 h 218"/>
                <a:gd name="T64" fmla="*/ 6 w 142"/>
                <a:gd name="T65" fmla="*/ 126 h 218"/>
                <a:gd name="T66" fmla="*/ 6 w 142"/>
                <a:gd name="T67" fmla="*/ 126 h 218"/>
                <a:gd name="T68" fmla="*/ 2 w 142"/>
                <a:gd name="T69" fmla="*/ 104 h 218"/>
                <a:gd name="T70" fmla="*/ 0 w 142"/>
                <a:gd name="T71" fmla="*/ 84 h 218"/>
                <a:gd name="T72" fmla="*/ 2 w 142"/>
                <a:gd name="T73" fmla="*/ 64 h 218"/>
                <a:gd name="T74" fmla="*/ 6 w 142"/>
                <a:gd name="T75" fmla="*/ 44 h 218"/>
                <a:gd name="T76" fmla="*/ 12 w 142"/>
                <a:gd name="T77" fmla="*/ 30 h 218"/>
                <a:gd name="T78" fmla="*/ 20 w 142"/>
                <a:gd name="T79" fmla="*/ 16 h 218"/>
                <a:gd name="T80" fmla="*/ 32 w 142"/>
                <a:gd name="T81" fmla="*/ 6 h 218"/>
                <a:gd name="T82" fmla="*/ 44 w 142"/>
                <a:gd name="T83" fmla="*/ 0 h 218"/>
                <a:gd name="T84" fmla="*/ 44 w 142"/>
                <a:gd name="T85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2" h="218">
                  <a:moveTo>
                    <a:pt x="44" y="0"/>
                  </a:moveTo>
                  <a:lnTo>
                    <a:pt x="44" y="0"/>
                  </a:lnTo>
                  <a:lnTo>
                    <a:pt x="58" y="0"/>
                  </a:lnTo>
                  <a:lnTo>
                    <a:pt x="72" y="2"/>
                  </a:lnTo>
                  <a:lnTo>
                    <a:pt x="86" y="10"/>
                  </a:lnTo>
                  <a:lnTo>
                    <a:pt x="98" y="20"/>
                  </a:lnTo>
                  <a:lnTo>
                    <a:pt x="110" y="34"/>
                  </a:lnTo>
                  <a:lnTo>
                    <a:pt x="122" y="52"/>
                  </a:lnTo>
                  <a:lnTo>
                    <a:pt x="130" y="70"/>
                  </a:lnTo>
                  <a:lnTo>
                    <a:pt x="136" y="92"/>
                  </a:lnTo>
                  <a:lnTo>
                    <a:pt x="136" y="92"/>
                  </a:lnTo>
                  <a:lnTo>
                    <a:pt x="140" y="108"/>
                  </a:lnTo>
                  <a:lnTo>
                    <a:pt x="142" y="126"/>
                  </a:lnTo>
                  <a:lnTo>
                    <a:pt x="142" y="140"/>
                  </a:lnTo>
                  <a:lnTo>
                    <a:pt x="140" y="156"/>
                  </a:lnTo>
                  <a:lnTo>
                    <a:pt x="138" y="170"/>
                  </a:lnTo>
                  <a:lnTo>
                    <a:pt x="134" y="182"/>
                  </a:lnTo>
                  <a:lnTo>
                    <a:pt x="128" y="194"/>
                  </a:lnTo>
                  <a:lnTo>
                    <a:pt x="122" y="202"/>
                  </a:lnTo>
                  <a:lnTo>
                    <a:pt x="122" y="202"/>
                  </a:lnTo>
                  <a:lnTo>
                    <a:pt x="110" y="204"/>
                  </a:lnTo>
                  <a:lnTo>
                    <a:pt x="98" y="206"/>
                  </a:lnTo>
                  <a:lnTo>
                    <a:pt x="86" y="210"/>
                  </a:lnTo>
                  <a:lnTo>
                    <a:pt x="74" y="218"/>
                  </a:lnTo>
                  <a:lnTo>
                    <a:pt x="74" y="218"/>
                  </a:lnTo>
                  <a:lnTo>
                    <a:pt x="64" y="214"/>
                  </a:lnTo>
                  <a:lnTo>
                    <a:pt x="54" y="206"/>
                  </a:lnTo>
                  <a:lnTo>
                    <a:pt x="42" y="198"/>
                  </a:lnTo>
                  <a:lnTo>
                    <a:pt x="34" y="186"/>
                  </a:lnTo>
                  <a:lnTo>
                    <a:pt x="24" y="174"/>
                  </a:lnTo>
                  <a:lnTo>
                    <a:pt x="16" y="160"/>
                  </a:lnTo>
                  <a:lnTo>
                    <a:pt x="10" y="144"/>
                  </a:lnTo>
                  <a:lnTo>
                    <a:pt x="6" y="126"/>
                  </a:lnTo>
                  <a:lnTo>
                    <a:pt x="6" y="126"/>
                  </a:lnTo>
                  <a:lnTo>
                    <a:pt x="2" y="104"/>
                  </a:lnTo>
                  <a:lnTo>
                    <a:pt x="0" y="84"/>
                  </a:lnTo>
                  <a:lnTo>
                    <a:pt x="2" y="64"/>
                  </a:lnTo>
                  <a:lnTo>
                    <a:pt x="6" y="44"/>
                  </a:lnTo>
                  <a:lnTo>
                    <a:pt x="12" y="30"/>
                  </a:lnTo>
                  <a:lnTo>
                    <a:pt x="20" y="16"/>
                  </a:lnTo>
                  <a:lnTo>
                    <a:pt x="32" y="6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18" name="Freeform 39"/>
            <p:cNvSpPr>
              <a:spLocks/>
            </p:cNvSpPr>
            <p:nvPr/>
          </p:nvSpPr>
          <p:spPr bwMode="auto">
            <a:xfrm>
              <a:off x="5045" y="1339"/>
              <a:ext cx="98" cy="138"/>
            </a:xfrm>
            <a:custGeom>
              <a:avLst/>
              <a:gdLst>
                <a:gd name="T0" fmla="*/ 96 w 98"/>
                <a:gd name="T1" fmla="*/ 60 h 138"/>
                <a:gd name="T2" fmla="*/ 96 w 98"/>
                <a:gd name="T3" fmla="*/ 60 h 138"/>
                <a:gd name="T4" fmla="*/ 98 w 98"/>
                <a:gd name="T5" fmla="*/ 74 h 138"/>
                <a:gd name="T6" fmla="*/ 98 w 98"/>
                <a:gd name="T7" fmla="*/ 88 h 138"/>
                <a:gd name="T8" fmla="*/ 96 w 98"/>
                <a:gd name="T9" fmla="*/ 100 h 138"/>
                <a:gd name="T10" fmla="*/ 92 w 98"/>
                <a:gd name="T11" fmla="*/ 110 h 138"/>
                <a:gd name="T12" fmla="*/ 86 w 98"/>
                <a:gd name="T13" fmla="*/ 120 h 138"/>
                <a:gd name="T14" fmla="*/ 80 w 98"/>
                <a:gd name="T15" fmla="*/ 128 h 138"/>
                <a:gd name="T16" fmla="*/ 72 w 98"/>
                <a:gd name="T17" fmla="*/ 134 h 138"/>
                <a:gd name="T18" fmla="*/ 64 w 98"/>
                <a:gd name="T19" fmla="*/ 136 h 138"/>
                <a:gd name="T20" fmla="*/ 64 w 98"/>
                <a:gd name="T21" fmla="*/ 136 h 138"/>
                <a:gd name="T22" fmla="*/ 54 w 98"/>
                <a:gd name="T23" fmla="*/ 138 h 138"/>
                <a:gd name="T24" fmla="*/ 44 w 98"/>
                <a:gd name="T25" fmla="*/ 134 h 138"/>
                <a:gd name="T26" fmla="*/ 34 w 98"/>
                <a:gd name="T27" fmla="*/ 130 h 138"/>
                <a:gd name="T28" fmla="*/ 26 w 98"/>
                <a:gd name="T29" fmla="*/ 124 h 138"/>
                <a:gd name="T30" fmla="*/ 18 w 98"/>
                <a:gd name="T31" fmla="*/ 114 h 138"/>
                <a:gd name="T32" fmla="*/ 12 w 98"/>
                <a:gd name="T33" fmla="*/ 104 h 138"/>
                <a:gd name="T34" fmla="*/ 6 w 98"/>
                <a:gd name="T35" fmla="*/ 92 h 138"/>
                <a:gd name="T36" fmla="*/ 2 w 98"/>
                <a:gd name="T37" fmla="*/ 78 h 138"/>
                <a:gd name="T38" fmla="*/ 2 w 98"/>
                <a:gd name="T39" fmla="*/ 78 h 138"/>
                <a:gd name="T40" fmla="*/ 0 w 98"/>
                <a:gd name="T41" fmla="*/ 64 h 138"/>
                <a:gd name="T42" fmla="*/ 0 w 98"/>
                <a:gd name="T43" fmla="*/ 50 h 138"/>
                <a:gd name="T44" fmla="*/ 2 w 98"/>
                <a:gd name="T45" fmla="*/ 38 h 138"/>
                <a:gd name="T46" fmla="*/ 4 w 98"/>
                <a:gd name="T47" fmla="*/ 28 h 138"/>
                <a:gd name="T48" fmla="*/ 10 w 98"/>
                <a:gd name="T49" fmla="*/ 18 h 138"/>
                <a:gd name="T50" fmla="*/ 16 w 98"/>
                <a:gd name="T51" fmla="*/ 10 h 138"/>
                <a:gd name="T52" fmla="*/ 24 w 98"/>
                <a:gd name="T53" fmla="*/ 4 h 138"/>
                <a:gd name="T54" fmla="*/ 34 w 98"/>
                <a:gd name="T55" fmla="*/ 0 h 138"/>
                <a:gd name="T56" fmla="*/ 34 w 98"/>
                <a:gd name="T57" fmla="*/ 0 h 138"/>
                <a:gd name="T58" fmla="*/ 44 w 98"/>
                <a:gd name="T59" fmla="*/ 0 h 138"/>
                <a:gd name="T60" fmla="*/ 52 w 98"/>
                <a:gd name="T61" fmla="*/ 2 h 138"/>
                <a:gd name="T62" fmla="*/ 62 w 98"/>
                <a:gd name="T63" fmla="*/ 8 h 138"/>
                <a:gd name="T64" fmla="*/ 70 w 98"/>
                <a:gd name="T65" fmla="*/ 14 h 138"/>
                <a:gd name="T66" fmla="*/ 78 w 98"/>
                <a:gd name="T67" fmla="*/ 24 h 138"/>
                <a:gd name="T68" fmla="*/ 86 w 98"/>
                <a:gd name="T69" fmla="*/ 34 h 138"/>
                <a:gd name="T70" fmla="*/ 92 w 98"/>
                <a:gd name="T71" fmla="*/ 46 h 138"/>
                <a:gd name="T72" fmla="*/ 96 w 98"/>
                <a:gd name="T73" fmla="*/ 60 h 138"/>
                <a:gd name="T74" fmla="*/ 96 w 98"/>
                <a:gd name="T75" fmla="*/ 6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8" h="138">
                  <a:moveTo>
                    <a:pt x="96" y="60"/>
                  </a:moveTo>
                  <a:lnTo>
                    <a:pt x="96" y="60"/>
                  </a:lnTo>
                  <a:lnTo>
                    <a:pt x="98" y="74"/>
                  </a:lnTo>
                  <a:lnTo>
                    <a:pt x="98" y="88"/>
                  </a:lnTo>
                  <a:lnTo>
                    <a:pt x="96" y="100"/>
                  </a:lnTo>
                  <a:lnTo>
                    <a:pt x="92" y="110"/>
                  </a:lnTo>
                  <a:lnTo>
                    <a:pt x="86" y="120"/>
                  </a:lnTo>
                  <a:lnTo>
                    <a:pt x="80" y="128"/>
                  </a:lnTo>
                  <a:lnTo>
                    <a:pt x="72" y="134"/>
                  </a:lnTo>
                  <a:lnTo>
                    <a:pt x="64" y="136"/>
                  </a:lnTo>
                  <a:lnTo>
                    <a:pt x="64" y="136"/>
                  </a:lnTo>
                  <a:lnTo>
                    <a:pt x="54" y="138"/>
                  </a:lnTo>
                  <a:lnTo>
                    <a:pt x="44" y="134"/>
                  </a:lnTo>
                  <a:lnTo>
                    <a:pt x="34" y="130"/>
                  </a:lnTo>
                  <a:lnTo>
                    <a:pt x="26" y="124"/>
                  </a:lnTo>
                  <a:lnTo>
                    <a:pt x="18" y="114"/>
                  </a:lnTo>
                  <a:lnTo>
                    <a:pt x="12" y="104"/>
                  </a:lnTo>
                  <a:lnTo>
                    <a:pt x="6" y="92"/>
                  </a:lnTo>
                  <a:lnTo>
                    <a:pt x="2" y="78"/>
                  </a:lnTo>
                  <a:lnTo>
                    <a:pt x="2" y="78"/>
                  </a:lnTo>
                  <a:lnTo>
                    <a:pt x="0" y="64"/>
                  </a:lnTo>
                  <a:lnTo>
                    <a:pt x="0" y="50"/>
                  </a:lnTo>
                  <a:lnTo>
                    <a:pt x="2" y="38"/>
                  </a:lnTo>
                  <a:lnTo>
                    <a:pt x="4" y="28"/>
                  </a:lnTo>
                  <a:lnTo>
                    <a:pt x="10" y="18"/>
                  </a:lnTo>
                  <a:lnTo>
                    <a:pt x="16" y="10"/>
                  </a:lnTo>
                  <a:lnTo>
                    <a:pt x="24" y="4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44" y="0"/>
                  </a:lnTo>
                  <a:lnTo>
                    <a:pt x="52" y="2"/>
                  </a:lnTo>
                  <a:lnTo>
                    <a:pt x="62" y="8"/>
                  </a:lnTo>
                  <a:lnTo>
                    <a:pt x="70" y="14"/>
                  </a:lnTo>
                  <a:lnTo>
                    <a:pt x="78" y="24"/>
                  </a:lnTo>
                  <a:lnTo>
                    <a:pt x="86" y="34"/>
                  </a:lnTo>
                  <a:lnTo>
                    <a:pt x="92" y="46"/>
                  </a:lnTo>
                  <a:lnTo>
                    <a:pt x="96" y="60"/>
                  </a:lnTo>
                  <a:lnTo>
                    <a:pt x="96" y="60"/>
                  </a:lnTo>
                  <a:close/>
                </a:path>
              </a:pathLst>
            </a:custGeom>
            <a:solidFill>
              <a:srgbClr val="0075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19" name="Freeform 40"/>
            <p:cNvSpPr>
              <a:spLocks/>
            </p:cNvSpPr>
            <p:nvPr/>
          </p:nvSpPr>
          <p:spPr bwMode="auto">
            <a:xfrm>
              <a:off x="5053" y="1351"/>
              <a:ext cx="82" cy="114"/>
            </a:xfrm>
            <a:custGeom>
              <a:avLst/>
              <a:gdLst>
                <a:gd name="T0" fmla="*/ 80 w 82"/>
                <a:gd name="T1" fmla="*/ 50 h 114"/>
                <a:gd name="T2" fmla="*/ 80 w 82"/>
                <a:gd name="T3" fmla="*/ 50 h 114"/>
                <a:gd name="T4" fmla="*/ 82 w 82"/>
                <a:gd name="T5" fmla="*/ 60 h 114"/>
                <a:gd name="T6" fmla="*/ 82 w 82"/>
                <a:gd name="T7" fmla="*/ 72 h 114"/>
                <a:gd name="T8" fmla="*/ 80 w 82"/>
                <a:gd name="T9" fmla="*/ 82 h 114"/>
                <a:gd name="T10" fmla="*/ 78 w 82"/>
                <a:gd name="T11" fmla="*/ 92 h 114"/>
                <a:gd name="T12" fmla="*/ 72 w 82"/>
                <a:gd name="T13" fmla="*/ 100 h 114"/>
                <a:gd name="T14" fmla="*/ 68 w 82"/>
                <a:gd name="T15" fmla="*/ 106 h 114"/>
                <a:gd name="T16" fmla="*/ 60 w 82"/>
                <a:gd name="T17" fmla="*/ 112 h 114"/>
                <a:gd name="T18" fmla="*/ 52 w 82"/>
                <a:gd name="T19" fmla="*/ 114 h 114"/>
                <a:gd name="T20" fmla="*/ 52 w 82"/>
                <a:gd name="T21" fmla="*/ 114 h 114"/>
                <a:gd name="T22" fmla="*/ 44 w 82"/>
                <a:gd name="T23" fmla="*/ 114 h 114"/>
                <a:gd name="T24" fmla="*/ 36 w 82"/>
                <a:gd name="T25" fmla="*/ 112 h 114"/>
                <a:gd name="T26" fmla="*/ 28 w 82"/>
                <a:gd name="T27" fmla="*/ 108 h 114"/>
                <a:gd name="T28" fmla="*/ 22 w 82"/>
                <a:gd name="T29" fmla="*/ 102 h 114"/>
                <a:gd name="T30" fmla="*/ 14 w 82"/>
                <a:gd name="T31" fmla="*/ 94 h 114"/>
                <a:gd name="T32" fmla="*/ 10 w 82"/>
                <a:gd name="T33" fmla="*/ 86 h 114"/>
                <a:gd name="T34" fmla="*/ 4 w 82"/>
                <a:gd name="T35" fmla="*/ 76 h 114"/>
                <a:gd name="T36" fmla="*/ 2 w 82"/>
                <a:gd name="T37" fmla="*/ 64 h 114"/>
                <a:gd name="T38" fmla="*/ 2 w 82"/>
                <a:gd name="T39" fmla="*/ 64 h 114"/>
                <a:gd name="T40" fmla="*/ 0 w 82"/>
                <a:gd name="T41" fmla="*/ 52 h 114"/>
                <a:gd name="T42" fmla="*/ 0 w 82"/>
                <a:gd name="T43" fmla="*/ 42 h 114"/>
                <a:gd name="T44" fmla="*/ 0 w 82"/>
                <a:gd name="T45" fmla="*/ 32 h 114"/>
                <a:gd name="T46" fmla="*/ 4 w 82"/>
                <a:gd name="T47" fmla="*/ 22 h 114"/>
                <a:gd name="T48" fmla="*/ 8 w 82"/>
                <a:gd name="T49" fmla="*/ 14 h 114"/>
                <a:gd name="T50" fmla="*/ 14 w 82"/>
                <a:gd name="T51" fmla="*/ 8 h 114"/>
                <a:gd name="T52" fmla="*/ 20 w 82"/>
                <a:gd name="T53" fmla="*/ 2 h 114"/>
                <a:gd name="T54" fmla="*/ 28 w 82"/>
                <a:gd name="T55" fmla="*/ 0 h 114"/>
                <a:gd name="T56" fmla="*/ 28 w 82"/>
                <a:gd name="T57" fmla="*/ 0 h 114"/>
                <a:gd name="T58" fmla="*/ 36 w 82"/>
                <a:gd name="T59" fmla="*/ 0 h 114"/>
                <a:gd name="T60" fmla="*/ 44 w 82"/>
                <a:gd name="T61" fmla="*/ 2 h 114"/>
                <a:gd name="T62" fmla="*/ 52 w 82"/>
                <a:gd name="T63" fmla="*/ 6 h 114"/>
                <a:gd name="T64" fmla="*/ 60 w 82"/>
                <a:gd name="T65" fmla="*/ 12 h 114"/>
                <a:gd name="T66" fmla="*/ 66 w 82"/>
                <a:gd name="T67" fmla="*/ 18 h 114"/>
                <a:gd name="T68" fmla="*/ 72 w 82"/>
                <a:gd name="T69" fmla="*/ 28 h 114"/>
                <a:gd name="T70" fmla="*/ 76 w 82"/>
                <a:gd name="T71" fmla="*/ 38 h 114"/>
                <a:gd name="T72" fmla="*/ 80 w 82"/>
                <a:gd name="T73" fmla="*/ 50 h 114"/>
                <a:gd name="T74" fmla="*/ 80 w 82"/>
                <a:gd name="T75" fmla="*/ 5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2" h="114">
                  <a:moveTo>
                    <a:pt x="80" y="50"/>
                  </a:moveTo>
                  <a:lnTo>
                    <a:pt x="80" y="50"/>
                  </a:lnTo>
                  <a:lnTo>
                    <a:pt x="82" y="60"/>
                  </a:lnTo>
                  <a:lnTo>
                    <a:pt x="82" y="72"/>
                  </a:lnTo>
                  <a:lnTo>
                    <a:pt x="80" y="82"/>
                  </a:lnTo>
                  <a:lnTo>
                    <a:pt x="78" y="92"/>
                  </a:lnTo>
                  <a:lnTo>
                    <a:pt x="72" y="100"/>
                  </a:lnTo>
                  <a:lnTo>
                    <a:pt x="68" y="106"/>
                  </a:lnTo>
                  <a:lnTo>
                    <a:pt x="60" y="112"/>
                  </a:lnTo>
                  <a:lnTo>
                    <a:pt x="52" y="114"/>
                  </a:lnTo>
                  <a:lnTo>
                    <a:pt x="52" y="114"/>
                  </a:lnTo>
                  <a:lnTo>
                    <a:pt x="44" y="114"/>
                  </a:lnTo>
                  <a:lnTo>
                    <a:pt x="36" y="112"/>
                  </a:lnTo>
                  <a:lnTo>
                    <a:pt x="28" y="108"/>
                  </a:lnTo>
                  <a:lnTo>
                    <a:pt x="22" y="102"/>
                  </a:lnTo>
                  <a:lnTo>
                    <a:pt x="14" y="94"/>
                  </a:lnTo>
                  <a:lnTo>
                    <a:pt x="10" y="86"/>
                  </a:lnTo>
                  <a:lnTo>
                    <a:pt x="4" y="76"/>
                  </a:lnTo>
                  <a:lnTo>
                    <a:pt x="2" y="64"/>
                  </a:lnTo>
                  <a:lnTo>
                    <a:pt x="2" y="64"/>
                  </a:lnTo>
                  <a:lnTo>
                    <a:pt x="0" y="52"/>
                  </a:lnTo>
                  <a:lnTo>
                    <a:pt x="0" y="42"/>
                  </a:lnTo>
                  <a:lnTo>
                    <a:pt x="0" y="32"/>
                  </a:lnTo>
                  <a:lnTo>
                    <a:pt x="4" y="22"/>
                  </a:lnTo>
                  <a:lnTo>
                    <a:pt x="8" y="14"/>
                  </a:lnTo>
                  <a:lnTo>
                    <a:pt x="14" y="8"/>
                  </a:lnTo>
                  <a:lnTo>
                    <a:pt x="20" y="2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36" y="0"/>
                  </a:lnTo>
                  <a:lnTo>
                    <a:pt x="44" y="2"/>
                  </a:lnTo>
                  <a:lnTo>
                    <a:pt x="52" y="6"/>
                  </a:lnTo>
                  <a:lnTo>
                    <a:pt x="60" y="12"/>
                  </a:lnTo>
                  <a:lnTo>
                    <a:pt x="66" y="18"/>
                  </a:lnTo>
                  <a:lnTo>
                    <a:pt x="72" y="28"/>
                  </a:lnTo>
                  <a:lnTo>
                    <a:pt x="76" y="38"/>
                  </a:lnTo>
                  <a:lnTo>
                    <a:pt x="80" y="50"/>
                  </a:lnTo>
                  <a:lnTo>
                    <a:pt x="80" y="50"/>
                  </a:lnTo>
                  <a:close/>
                </a:path>
              </a:pathLst>
            </a:custGeom>
            <a:solidFill>
              <a:srgbClr val="00B2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20" name="Freeform 41"/>
            <p:cNvSpPr>
              <a:spLocks/>
            </p:cNvSpPr>
            <p:nvPr/>
          </p:nvSpPr>
          <p:spPr bwMode="auto">
            <a:xfrm>
              <a:off x="5069" y="1377"/>
              <a:ext cx="50" cy="66"/>
            </a:xfrm>
            <a:custGeom>
              <a:avLst/>
              <a:gdLst>
                <a:gd name="T0" fmla="*/ 50 w 50"/>
                <a:gd name="T1" fmla="*/ 28 h 66"/>
                <a:gd name="T2" fmla="*/ 50 w 50"/>
                <a:gd name="T3" fmla="*/ 28 h 66"/>
                <a:gd name="T4" fmla="*/ 50 w 50"/>
                <a:gd name="T5" fmla="*/ 42 h 66"/>
                <a:gd name="T6" fmla="*/ 48 w 50"/>
                <a:gd name="T7" fmla="*/ 54 h 66"/>
                <a:gd name="T8" fmla="*/ 42 w 50"/>
                <a:gd name="T9" fmla="*/ 62 h 66"/>
                <a:gd name="T10" fmla="*/ 38 w 50"/>
                <a:gd name="T11" fmla="*/ 64 h 66"/>
                <a:gd name="T12" fmla="*/ 32 w 50"/>
                <a:gd name="T13" fmla="*/ 66 h 66"/>
                <a:gd name="T14" fmla="*/ 32 w 50"/>
                <a:gd name="T15" fmla="*/ 66 h 66"/>
                <a:gd name="T16" fmla="*/ 28 w 50"/>
                <a:gd name="T17" fmla="*/ 66 h 66"/>
                <a:gd name="T18" fmla="*/ 22 w 50"/>
                <a:gd name="T19" fmla="*/ 66 h 66"/>
                <a:gd name="T20" fmla="*/ 12 w 50"/>
                <a:gd name="T21" fmla="*/ 60 h 66"/>
                <a:gd name="T22" fmla="*/ 6 w 50"/>
                <a:gd name="T23" fmla="*/ 50 h 66"/>
                <a:gd name="T24" fmla="*/ 0 w 50"/>
                <a:gd name="T25" fmla="*/ 38 h 66"/>
                <a:gd name="T26" fmla="*/ 0 w 50"/>
                <a:gd name="T27" fmla="*/ 38 h 66"/>
                <a:gd name="T28" fmla="*/ 0 w 50"/>
                <a:gd name="T29" fmla="*/ 24 h 66"/>
                <a:gd name="T30" fmla="*/ 2 w 50"/>
                <a:gd name="T31" fmla="*/ 12 h 66"/>
                <a:gd name="T32" fmla="*/ 8 w 50"/>
                <a:gd name="T33" fmla="*/ 4 h 66"/>
                <a:gd name="T34" fmla="*/ 12 w 50"/>
                <a:gd name="T35" fmla="*/ 2 h 66"/>
                <a:gd name="T36" fmla="*/ 18 w 50"/>
                <a:gd name="T37" fmla="*/ 0 h 66"/>
                <a:gd name="T38" fmla="*/ 18 w 50"/>
                <a:gd name="T39" fmla="*/ 0 h 66"/>
                <a:gd name="T40" fmla="*/ 22 w 50"/>
                <a:gd name="T41" fmla="*/ 0 h 66"/>
                <a:gd name="T42" fmla="*/ 28 w 50"/>
                <a:gd name="T43" fmla="*/ 0 h 66"/>
                <a:gd name="T44" fmla="*/ 38 w 50"/>
                <a:gd name="T45" fmla="*/ 6 h 66"/>
                <a:gd name="T46" fmla="*/ 44 w 50"/>
                <a:gd name="T47" fmla="*/ 16 h 66"/>
                <a:gd name="T48" fmla="*/ 50 w 50"/>
                <a:gd name="T49" fmla="*/ 28 h 66"/>
                <a:gd name="T50" fmla="*/ 50 w 50"/>
                <a:gd name="T51" fmla="*/ 2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0" h="66">
                  <a:moveTo>
                    <a:pt x="50" y="28"/>
                  </a:moveTo>
                  <a:lnTo>
                    <a:pt x="50" y="28"/>
                  </a:lnTo>
                  <a:lnTo>
                    <a:pt x="50" y="42"/>
                  </a:lnTo>
                  <a:lnTo>
                    <a:pt x="48" y="54"/>
                  </a:lnTo>
                  <a:lnTo>
                    <a:pt x="42" y="62"/>
                  </a:lnTo>
                  <a:lnTo>
                    <a:pt x="38" y="64"/>
                  </a:lnTo>
                  <a:lnTo>
                    <a:pt x="32" y="66"/>
                  </a:lnTo>
                  <a:lnTo>
                    <a:pt x="32" y="66"/>
                  </a:lnTo>
                  <a:lnTo>
                    <a:pt x="28" y="66"/>
                  </a:lnTo>
                  <a:lnTo>
                    <a:pt x="22" y="66"/>
                  </a:lnTo>
                  <a:lnTo>
                    <a:pt x="12" y="60"/>
                  </a:lnTo>
                  <a:lnTo>
                    <a:pt x="6" y="50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24"/>
                  </a:lnTo>
                  <a:lnTo>
                    <a:pt x="2" y="12"/>
                  </a:lnTo>
                  <a:lnTo>
                    <a:pt x="8" y="4"/>
                  </a:lnTo>
                  <a:lnTo>
                    <a:pt x="12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8" y="0"/>
                  </a:lnTo>
                  <a:lnTo>
                    <a:pt x="38" y="6"/>
                  </a:lnTo>
                  <a:lnTo>
                    <a:pt x="44" y="16"/>
                  </a:lnTo>
                  <a:lnTo>
                    <a:pt x="50" y="28"/>
                  </a:lnTo>
                  <a:lnTo>
                    <a:pt x="50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21" name="Freeform 42"/>
            <p:cNvSpPr>
              <a:spLocks/>
            </p:cNvSpPr>
            <p:nvPr/>
          </p:nvSpPr>
          <p:spPr bwMode="auto">
            <a:xfrm>
              <a:off x="5067" y="1377"/>
              <a:ext cx="20" cy="26"/>
            </a:xfrm>
            <a:custGeom>
              <a:avLst/>
              <a:gdLst>
                <a:gd name="T0" fmla="*/ 20 w 20"/>
                <a:gd name="T1" fmla="*/ 10 h 26"/>
                <a:gd name="T2" fmla="*/ 20 w 20"/>
                <a:gd name="T3" fmla="*/ 10 h 26"/>
                <a:gd name="T4" fmla="*/ 20 w 20"/>
                <a:gd name="T5" fmla="*/ 14 h 26"/>
                <a:gd name="T6" fmla="*/ 20 w 20"/>
                <a:gd name="T7" fmla="*/ 20 h 26"/>
                <a:gd name="T8" fmla="*/ 18 w 20"/>
                <a:gd name="T9" fmla="*/ 22 h 26"/>
                <a:gd name="T10" fmla="*/ 14 w 20"/>
                <a:gd name="T11" fmla="*/ 26 h 26"/>
                <a:gd name="T12" fmla="*/ 14 w 20"/>
                <a:gd name="T13" fmla="*/ 26 h 26"/>
                <a:gd name="T14" fmla="*/ 10 w 20"/>
                <a:gd name="T15" fmla="*/ 26 h 26"/>
                <a:gd name="T16" fmla="*/ 6 w 20"/>
                <a:gd name="T17" fmla="*/ 24 h 26"/>
                <a:gd name="T18" fmla="*/ 4 w 20"/>
                <a:gd name="T19" fmla="*/ 20 h 26"/>
                <a:gd name="T20" fmla="*/ 2 w 20"/>
                <a:gd name="T21" fmla="*/ 16 h 26"/>
                <a:gd name="T22" fmla="*/ 2 w 20"/>
                <a:gd name="T23" fmla="*/ 16 h 26"/>
                <a:gd name="T24" fmla="*/ 0 w 20"/>
                <a:gd name="T25" fmla="*/ 10 h 26"/>
                <a:gd name="T26" fmla="*/ 0 w 20"/>
                <a:gd name="T27" fmla="*/ 6 h 26"/>
                <a:gd name="T28" fmla="*/ 2 w 20"/>
                <a:gd name="T29" fmla="*/ 2 h 26"/>
                <a:gd name="T30" fmla="*/ 6 w 20"/>
                <a:gd name="T31" fmla="*/ 0 h 26"/>
                <a:gd name="T32" fmla="*/ 6 w 20"/>
                <a:gd name="T33" fmla="*/ 0 h 26"/>
                <a:gd name="T34" fmla="*/ 10 w 20"/>
                <a:gd name="T35" fmla="*/ 0 h 26"/>
                <a:gd name="T36" fmla="*/ 14 w 20"/>
                <a:gd name="T37" fmla="*/ 2 h 26"/>
                <a:gd name="T38" fmla="*/ 16 w 20"/>
                <a:gd name="T39" fmla="*/ 4 h 26"/>
                <a:gd name="T40" fmla="*/ 20 w 20"/>
                <a:gd name="T41" fmla="*/ 10 h 26"/>
                <a:gd name="T42" fmla="*/ 20 w 20"/>
                <a:gd name="T43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" h="26">
                  <a:moveTo>
                    <a:pt x="20" y="10"/>
                  </a:moveTo>
                  <a:lnTo>
                    <a:pt x="20" y="10"/>
                  </a:lnTo>
                  <a:lnTo>
                    <a:pt x="20" y="14"/>
                  </a:lnTo>
                  <a:lnTo>
                    <a:pt x="20" y="20"/>
                  </a:lnTo>
                  <a:lnTo>
                    <a:pt x="18" y="22"/>
                  </a:lnTo>
                  <a:lnTo>
                    <a:pt x="14" y="26"/>
                  </a:lnTo>
                  <a:lnTo>
                    <a:pt x="14" y="26"/>
                  </a:lnTo>
                  <a:lnTo>
                    <a:pt x="10" y="26"/>
                  </a:lnTo>
                  <a:lnTo>
                    <a:pt x="6" y="24"/>
                  </a:lnTo>
                  <a:lnTo>
                    <a:pt x="4" y="20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4" y="2"/>
                  </a:lnTo>
                  <a:lnTo>
                    <a:pt x="16" y="4"/>
                  </a:lnTo>
                  <a:lnTo>
                    <a:pt x="20" y="10"/>
                  </a:lnTo>
                  <a:lnTo>
                    <a:pt x="20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22" name="Freeform 43"/>
            <p:cNvSpPr>
              <a:spLocks/>
            </p:cNvSpPr>
            <p:nvPr/>
          </p:nvSpPr>
          <p:spPr bwMode="auto">
            <a:xfrm>
              <a:off x="5109" y="1419"/>
              <a:ext cx="12" cy="12"/>
            </a:xfrm>
            <a:custGeom>
              <a:avLst/>
              <a:gdLst>
                <a:gd name="T0" fmla="*/ 4 w 12"/>
                <a:gd name="T1" fmla="*/ 0 h 12"/>
                <a:gd name="T2" fmla="*/ 4 w 12"/>
                <a:gd name="T3" fmla="*/ 0 h 12"/>
                <a:gd name="T4" fmla="*/ 8 w 12"/>
                <a:gd name="T5" fmla="*/ 0 h 12"/>
                <a:gd name="T6" fmla="*/ 12 w 12"/>
                <a:gd name="T7" fmla="*/ 2 h 12"/>
                <a:gd name="T8" fmla="*/ 12 w 12"/>
                <a:gd name="T9" fmla="*/ 2 h 12"/>
                <a:gd name="T10" fmla="*/ 12 w 12"/>
                <a:gd name="T11" fmla="*/ 8 h 12"/>
                <a:gd name="T12" fmla="*/ 10 w 12"/>
                <a:gd name="T13" fmla="*/ 12 h 12"/>
                <a:gd name="T14" fmla="*/ 10 w 12"/>
                <a:gd name="T15" fmla="*/ 12 h 12"/>
                <a:gd name="T16" fmla="*/ 4 w 12"/>
                <a:gd name="T17" fmla="*/ 12 h 12"/>
                <a:gd name="T18" fmla="*/ 0 w 12"/>
                <a:gd name="T19" fmla="*/ 8 h 12"/>
                <a:gd name="T20" fmla="*/ 0 w 12"/>
                <a:gd name="T21" fmla="*/ 8 h 12"/>
                <a:gd name="T22" fmla="*/ 0 w 12"/>
                <a:gd name="T23" fmla="*/ 4 h 12"/>
                <a:gd name="T24" fmla="*/ 4 w 12"/>
                <a:gd name="T25" fmla="*/ 0 h 12"/>
                <a:gd name="T26" fmla="*/ 4 w 12"/>
                <a:gd name="T2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lnTo>
                    <a:pt x="4" y="0"/>
                  </a:lnTo>
                  <a:lnTo>
                    <a:pt x="8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8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4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23" name="Freeform 44"/>
            <p:cNvSpPr>
              <a:spLocks/>
            </p:cNvSpPr>
            <p:nvPr/>
          </p:nvSpPr>
          <p:spPr bwMode="auto">
            <a:xfrm>
              <a:off x="5023" y="1299"/>
              <a:ext cx="138" cy="140"/>
            </a:xfrm>
            <a:custGeom>
              <a:avLst/>
              <a:gdLst>
                <a:gd name="T0" fmla="*/ 50 w 138"/>
                <a:gd name="T1" fmla="*/ 20 h 140"/>
                <a:gd name="T2" fmla="*/ 50 w 138"/>
                <a:gd name="T3" fmla="*/ 20 h 140"/>
                <a:gd name="T4" fmla="*/ 36 w 138"/>
                <a:gd name="T5" fmla="*/ 26 h 140"/>
                <a:gd name="T6" fmla="*/ 26 w 138"/>
                <a:gd name="T7" fmla="*/ 34 h 140"/>
                <a:gd name="T8" fmla="*/ 18 w 138"/>
                <a:gd name="T9" fmla="*/ 46 h 140"/>
                <a:gd name="T10" fmla="*/ 12 w 138"/>
                <a:gd name="T11" fmla="*/ 62 h 140"/>
                <a:gd name="T12" fmla="*/ 6 w 138"/>
                <a:gd name="T13" fmla="*/ 80 h 140"/>
                <a:gd name="T14" fmla="*/ 6 w 138"/>
                <a:gd name="T15" fmla="*/ 98 h 140"/>
                <a:gd name="T16" fmla="*/ 6 w 138"/>
                <a:gd name="T17" fmla="*/ 118 h 140"/>
                <a:gd name="T18" fmla="*/ 10 w 138"/>
                <a:gd name="T19" fmla="*/ 140 h 140"/>
                <a:gd name="T20" fmla="*/ 10 w 138"/>
                <a:gd name="T21" fmla="*/ 140 h 140"/>
                <a:gd name="T22" fmla="*/ 6 w 138"/>
                <a:gd name="T23" fmla="*/ 126 h 140"/>
                <a:gd name="T24" fmla="*/ 6 w 138"/>
                <a:gd name="T25" fmla="*/ 126 h 140"/>
                <a:gd name="T26" fmla="*/ 2 w 138"/>
                <a:gd name="T27" fmla="*/ 104 h 140"/>
                <a:gd name="T28" fmla="*/ 0 w 138"/>
                <a:gd name="T29" fmla="*/ 84 h 140"/>
                <a:gd name="T30" fmla="*/ 2 w 138"/>
                <a:gd name="T31" fmla="*/ 64 h 140"/>
                <a:gd name="T32" fmla="*/ 6 w 138"/>
                <a:gd name="T33" fmla="*/ 44 h 140"/>
                <a:gd name="T34" fmla="*/ 12 w 138"/>
                <a:gd name="T35" fmla="*/ 30 h 140"/>
                <a:gd name="T36" fmla="*/ 20 w 138"/>
                <a:gd name="T37" fmla="*/ 16 h 140"/>
                <a:gd name="T38" fmla="*/ 32 w 138"/>
                <a:gd name="T39" fmla="*/ 6 h 140"/>
                <a:gd name="T40" fmla="*/ 44 w 138"/>
                <a:gd name="T41" fmla="*/ 0 h 140"/>
                <a:gd name="T42" fmla="*/ 44 w 138"/>
                <a:gd name="T43" fmla="*/ 0 h 140"/>
                <a:gd name="T44" fmla="*/ 58 w 138"/>
                <a:gd name="T45" fmla="*/ 0 h 140"/>
                <a:gd name="T46" fmla="*/ 72 w 138"/>
                <a:gd name="T47" fmla="*/ 2 h 140"/>
                <a:gd name="T48" fmla="*/ 86 w 138"/>
                <a:gd name="T49" fmla="*/ 10 h 140"/>
                <a:gd name="T50" fmla="*/ 98 w 138"/>
                <a:gd name="T51" fmla="*/ 20 h 140"/>
                <a:gd name="T52" fmla="*/ 110 w 138"/>
                <a:gd name="T53" fmla="*/ 34 h 140"/>
                <a:gd name="T54" fmla="*/ 122 w 138"/>
                <a:gd name="T55" fmla="*/ 52 h 140"/>
                <a:gd name="T56" fmla="*/ 130 w 138"/>
                <a:gd name="T57" fmla="*/ 70 h 140"/>
                <a:gd name="T58" fmla="*/ 136 w 138"/>
                <a:gd name="T59" fmla="*/ 92 h 140"/>
                <a:gd name="T60" fmla="*/ 136 w 138"/>
                <a:gd name="T61" fmla="*/ 92 h 140"/>
                <a:gd name="T62" fmla="*/ 138 w 138"/>
                <a:gd name="T63" fmla="*/ 98 h 140"/>
                <a:gd name="T64" fmla="*/ 138 w 138"/>
                <a:gd name="T65" fmla="*/ 98 h 140"/>
                <a:gd name="T66" fmla="*/ 130 w 138"/>
                <a:gd name="T67" fmla="*/ 78 h 140"/>
                <a:gd name="T68" fmla="*/ 122 w 138"/>
                <a:gd name="T69" fmla="*/ 62 h 140"/>
                <a:gd name="T70" fmla="*/ 112 w 138"/>
                <a:gd name="T71" fmla="*/ 48 h 140"/>
                <a:gd name="T72" fmla="*/ 100 w 138"/>
                <a:gd name="T73" fmla="*/ 36 h 140"/>
                <a:gd name="T74" fmla="*/ 88 w 138"/>
                <a:gd name="T75" fmla="*/ 26 h 140"/>
                <a:gd name="T76" fmla="*/ 74 w 138"/>
                <a:gd name="T77" fmla="*/ 20 h 140"/>
                <a:gd name="T78" fmla="*/ 62 w 138"/>
                <a:gd name="T79" fmla="*/ 18 h 140"/>
                <a:gd name="T80" fmla="*/ 50 w 138"/>
                <a:gd name="T81" fmla="*/ 20 h 140"/>
                <a:gd name="T82" fmla="*/ 50 w 138"/>
                <a:gd name="T83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8" h="140">
                  <a:moveTo>
                    <a:pt x="50" y="20"/>
                  </a:moveTo>
                  <a:lnTo>
                    <a:pt x="50" y="20"/>
                  </a:lnTo>
                  <a:lnTo>
                    <a:pt x="36" y="26"/>
                  </a:lnTo>
                  <a:lnTo>
                    <a:pt x="26" y="34"/>
                  </a:lnTo>
                  <a:lnTo>
                    <a:pt x="18" y="46"/>
                  </a:lnTo>
                  <a:lnTo>
                    <a:pt x="12" y="62"/>
                  </a:lnTo>
                  <a:lnTo>
                    <a:pt x="6" y="80"/>
                  </a:lnTo>
                  <a:lnTo>
                    <a:pt x="6" y="98"/>
                  </a:lnTo>
                  <a:lnTo>
                    <a:pt x="6" y="118"/>
                  </a:lnTo>
                  <a:lnTo>
                    <a:pt x="10" y="140"/>
                  </a:lnTo>
                  <a:lnTo>
                    <a:pt x="10" y="140"/>
                  </a:lnTo>
                  <a:lnTo>
                    <a:pt x="6" y="126"/>
                  </a:lnTo>
                  <a:lnTo>
                    <a:pt x="6" y="126"/>
                  </a:lnTo>
                  <a:lnTo>
                    <a:pt x="2" y="104"/>
                  </a:lnTo>
                  <a:lnTo>
                    <a:pt x="0" y="84"/>
                  </a:lnTo>
                  <a:lnTo>
                    <a:pt x="2" y="64"/>
                  </a:lnTo>
                  <a:lnTo>
                    <a:pt x="6" y="44"/>
                  </a:lnTo>
                  <a:lnTo>
                    <a:pt x="12" y="30"/>
                  </a:lnTo>
                  <a:lnTo>
                    <a:pt x="20" y="16"/>
                  </a:lnTo>
                  <a:lnTo>
                    <a:pt x="32" y="6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58" y="0"/>
                  </a:lnTo>
                  <a:lnTo>
                    <a:pt x="72" y="2"/>
                  </a:lnTo>
                  <a:lnTo>
                    <a:pt x="86" y="10"/>
                  </a:lnTo>
                  <a:lnTo>
                    <a:pt x="98" y="20"/>
                  </a:lnTo>
                  <a:lnTo>
                    <a:pt x="110" y="34"/>
                  </a:lnTo>
                  <a:lnTo>
                    <a:pt x="122" y="52"/>
                  </a:lnTo>
                  <a:lnTo>
                    <a:pt x="130" y="70"/>
                  </a:lnTo>
                  <a:lnTo>
                    <a:pt x="136" y="92"/>
                  </a:lnTo>
                  <a:lnTo>
                    <a:pt x="136" y="92"/>
                  </a:lnTo>
                  <a:lnTo>
                    <a:pt x="138" y="98"/>
                  </a:lnTo>
                  <a:lnTo>
                    <a:pt x="138" y="98"/>
                  </a:lnTo>
                  <a:lnTo>
                    <a:pt x="130" y="78"/>
                  </a:lnTo>
                  <a:lnTo>
                    <a:pt x="122" y="62"/>
                  </a:lnTo>
                  <a:lnTo>
                    <a:pt x="112" y="48"/>
                  </a:lnTo>
                  <a:lnTo>
                    <a:pt x="100" y="36"/>
                  </a:lnTo>
                  <a:lnTo>
                    <a:pt x="88" y="26"/>
                  </a:lnTo>
                  <a:lnTo>
                    <a:pt x="74" y="20"/>
                  </a:lnTo>
                  <a:lnTo>
                    <a:pt x="62" y="18"/>
                  </a:lnTo>
                  <a:lnTo>
                    <a:pt x="50" y="20"/>
                  </a:lnTo>
                  <a:lnTo>
                    <a:pt x="50" y="20"/>
                  </a:lnTo>
                  <a:close/>
                </a:path>
              </a:pathLst>
            </a:custGeom>
            <a:solidFill>
              <a:srgbClr val="E7E8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24" name="Freeform 45"/>
            <p:cNvSpPr>
              <a:spLocks/>
            </p:cNvSpPr>
            <p:nvPr/>
          </p:nvSpPr>
          <p:spPr bwMode="auto">
            <a:xfrm>
              <a:off x="5035" y="1445"/>
              <a:ext cx="162" cy="84"/>
            </a:xfrm>
            <a:custGeom>
              <a:avLst/>
              <a:gdLst>
                <a:gd name="T0" fmla="*/ 0 w 162"/>
                <a:gd name="T1" fmla="*/ 68 h 84"/>
                <a:gd name="T2" fmla="*/ 0 w 162"/>
                <a:gd name="T3" fmla="*/ 68 h 84"/>
                <a:gd name="T4" fmla="*/ 2 w 162"/>
                <a:gd name="T5" fmla="*/ 60 h 84"/>
                <a:gd name="T6" fmla="*/ 4 w 162"/>
                <a:gd name="T7" fmla="*/ 52 h 84"/>
                <a:gd name="T8" fmla="*/ 8 w 162"/>
                <a:gd name="T9" fmla="*/ 44 h 84"/>
                <a:gd name="T10" fmla="*/ 14 w 162"/>
                <a:gd name="T11" fmla="*/ 34 h 84"/>
                <a:gd name="T12" fmla="*/ 24 w 162"/>
                <a:gd name="T13" fmla="*/ 24 h 84"/>
                <a:gd name="T14" fmla="*/ 36 w 162"/>
                <a:gd name="T15" fmla="*/ 16 h 84"/>
                <a:gd name="T16" fmla="*/ 52 w 162"/>
                <a:gd name="T17" fmla="*/ 12 h 84"/>
                <a:gd name="T18" fmla="*/ 52 w 162"/>
                <a:gd name="T19" fmla="*/ 12 h 84"/>
                <a:gd name="T20" fmla="*/ 100 w 162"/>
                <a:gd name="T21" fmla="*/ 2 h 84"/>
                <a:gd name="T22" fmla="*/ 110 w 162"/>
                <a:gd name="T23" fmla="*/ 0 h 84"/>
                <a:gd name="T24" fmla="*/ 122 w 162"/>
                <a:gd name="T25" fmla="*/ 2 h 84"/>
                <a:gd name="T26" fmla="*/ 122 w 162"/>
                <a:gd name="T27" fmla="*/ 2 h 84"/>
                <a:gd name="T28" fmla="*/ 136 w 162"/>
                <a:gd name="T29" fmla="*/ 4 h 84"/>
                <a:gd name="T30" fmla="*/ 148 w 162"/>
                <a:gd name="T31" fmla="*/ 8 h 84"/>
                <a:gd name="T32" fmla="*/ 162 w 162"/>
                <a:gd name="T33" fmla="*/ 12 h 84"/>
                <a:gd name="T34" fmla="*/ 162 w 162"/>
                <a:gd name="T35" fmla="*/ 12 h 84"/>
                <a:gd name="T36" fmla="*/ 158 w 162"/>
                <a:gd name="T37" fmla="*/ 20 h 84"/>
                <a:gd name="T38" fmla="*/ 150 w 162"/>
                <a:gd name="T39" fmla="*/ 38 h 84"/>
                <a:gd name="T40" fmla="*/ 142 w 162"/>
                <a:gd name="T41" fmla="*/ 48 h 84"/>
                <a:gd name="T42" fmla="*/ 134 w 162"/>
                <a:gd name="T43" fmla="*/ 58 h 84"/>
                <a:gd name="T44" fmla="*/ 124 w 162"/>
                <a:gd name="T45" fmla="*/ 66 h 84"/>
                <a:gd name="T46" fmla="*/ 110 w 162"/>
                <a:gd name="T47" fmla="*/ 72 h 84"/>
                <a:gd name="T48" fmla="*/ 110 w 162"/>
                <a:gd name="T49" fmla="*/ 72 h 84"/>
                <a:gd name="T50" fmla="*/ 88 w 162"/>
                <a:gd name="T51" fmla="*/ 78 h 84"/>
                <a:gd name="T52" fmla="*/ 72 w 162"/>
                <a:gd name="T53" fmla="*/ 82 h 84"/>
                <a:gd name="T54" fmla="*/ 58 w 162"/>
                <a:gd name="T55" fmla="*/ 84 h 84"/>
                <a:gd name="T56" fmla="*/ 42 w 162"/>
                <a:gd name="T57" fmla="*/ 82 h 84"/>
                <a:gd name="T58" fmla="*/ 42 w 162"/>
                <a:gd name="T59" fmla="*/ 82 h 84"/>
                <a:gd name="T60" fmla="*/ 14 w 162"/>
                <a:gd name="T61" fmla="*/ 72 h 84"/>
                <a:gd name="T62" fmla="*/ 0 w 162"/>
                <a:gd name="T63" fmla="*/ 68 h 84"/>
                <a:gd name="T64" fmla="*/ 0 w 162"/>
                <a:gd name="T65" fmla="*/ 6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2" h="84">
                  <a:moveTo>
                    <a:pt x="0" y="68"/>
                  </a:moveTo>
                  <a:lnTo>
                    <a:pt x="0" y="68"/>
                  </a:lnTo>
                  <a:lnTo>
                    <a:pt x="2" y="60"/>
                  </a:lnTo>
                  <a:lnTo>
                    <a:pt x="4" y="52"/>
                  </a:lnTo>
                  <a:lnTo>
                    <a:pt x="8" y="44"/>
                  </a:lnTo>
                  <a:lnTo>
                    <a:pt x="14" y="34"/>
                  </a:lnTo>
                  <a:lnTo>
                    <a:pt x="24" y="24"/>
                  </a:lnTo>
                  <a:lnTo>
                    <a:pt x="36" y="16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100" y="2"/>
                  </a:lnTo>
                  <a:lnTo>
                    <a:pt x="110" y="0"/>
                  </a:lnTo>
                  <a:lnTo>
                    <a:pt x="122" y="2"/>
                  </a:lnTo>
                  <a:lnTo>
                    <a:pt x="122" y="2"/>
                  </a:lnTo>
                  <a:lnTo>
                    <a:pt x="136" y="4"/>
                  </a:lnTo>
                  <a:lnTo>
                    <a:pt x="148" y="8"/>
                  </a:lnTo>
                  <a:lnTo>
                    <a:pt x="162" y="12"/>
                  </a:lnTo>
                  <a:lnTo>
                    <a:pt x="162" y="12"/>
                  </a:lnTo>
                  <a:lnTo>
                    <a:pt x="158" y="20"/>
                  </a:lnTo>
                  <a:lnTo>
                    <a:pt x="150" y="38"/>
                  </a:lnTo>
                  <a:lnTo>
                    <a:pt x="142" y="48"/>
                  </a:lnTo>
                  <a:lnTo>
                    <a:pt x="134" y="58"/>
                  </a:lnTo>
                  <a:lnTo>
                    <a:pt x="124" y="66"/>
                  </a:lnTo>
                  <a:lnTo>
                    <a:pt x="110" y="72"/>
                  </a:lnTo>
                  <a:lnTo>
                    <a:pt x="110" y="72"/>
                  </a:lnTo>
                  <a:lnTo>
                    <a:pt x="88" y="78"/>
                  </a:lnTo>
                  <a:lnTo>
                    <a:pt x="72" y="82"/>
                  </a:lnTo>
                  <a:lnTo>
                    <a:pt x="58" y="84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14" y="72"/>
                  </a:lnTo>
                  <a:lnTo>
                    <a:pt x="0" y="68"/>
                  </a:lnTo>
                  <a:lnTo>
                    <a:pt x="0" y="68"/>
                  </a:lnTo>
                  <a:close/>
                </a:path>
              </a:pathLst>
            </a:custGeom>
            <a:solidFill>
              <a:srgbClr val="FDEA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25" name="Freeform 46"/>
            <p:cNvSpPr>
              <a:spLocks/>
            </p:cNvSpPr>
            <p:nvPr/>
          </p:nvSpPr>
          <p:spPr bwMode="auto">
            <a:xfrm>
              <a:off x="5025" y="1443"/>
              <a:ext cx="172" cy="66"/>
            </a:xfrm>
            <a:custGeom>
              <a:avLst/>
              <a:gdLst>
                <a:gd name="T0" fmla="*/ 172 w 172"/>
                <a:gd name="T1" fmla="*/ 12 h 66"/>
                <a:gd name="T2" fmla="*/ 172 w 172"/>
                <a:gd name="T3" fmla="*/ 12 h 66"/>
                <a:gd name="T4" fmla="*/ 154 w 172"/>
                <a:gd name="T5" fmla="*/ 6 h 66"/>
                <a:gd name="T6" fmla="*/ 132 w 172"/>
                <a:gd name="T7" fmla="*/ 2 h 66"/>
                <a:gd name="T8" fmla="*/ 106 w 172"/>
                <a:gd name="T9" fmla="*/ 0 h 66"/>
                <a:gd name="T10" fmla="*/ 94 w 172"/>
                <a:gd name="T11" fmla="*/ 2 h 66"/>
                <a:gd name="T12" fmla="*/ 78 w 172"/>
                <a:gd name="T13" fmla="*/ 4 h 66"/>
                <a:gd name="T14" fmla="*/ 64 w 172"/>
                <a:gd name="T15" fmla="*/ 8 h 66"/>
                <a:gd name="T16" fmla="*/ 50 w 172"/>
                <a:gd name="T17" fmla="*/ 14 h 66"/>
                <a:gd name="T18" fmla="*/ 36 w 172"/>
                <a:gd name="T19" fmla="*/ 22 h 66"/>
                <a:gd name="T20" fmla="*/ 24 w 172"/>
                <a:gd name="T21" fmla="*/ 34 h 66"/>
                <a:gd name="T22" fmla="*/ 12 w 172"/>
                <a:gd name="T23" fmla="*/ 48 h 66"/>
                <a:gd name="T24" fmla="*/ 0 w 172"/>
                <a:gd name="T25" fmla="*/ 66 h 66"/>
                <a:gd name="T26" fmla="*/ 0 w 172"/>
                <a:gd name="T27" fmla="*/ 66 h 66"/>
                <a:gd name="T28" fmla="*/ 8 w 172"/>
                <a:gd name="T29" fmla="*/ 54 h 66"/>
                <a:gd name="T30" fmla="*/ 20 w 172"/>
                <a:gd name="T31" fmla="*/ 44 h 66"/>
                <a:gd name="T32" fmla="*/ 38 w 172"/>
                <a:gd name="T33" fmla="*/ 32 h 66"/>
                <a:gd name="T34" fmla="*/ 48 w 172"/>
                <a:gd name="T35" fmla="*/ 26 h 66"/>
                <a:gd name="T36" fmla="*/ 60 w 172"/>
                <a:gd name="T37" fmla="*/ 20 h 66"/>
                <a:gd name="T38" fmla="*/ 74 w 172"/>
                <a:gd name="T39" fmla="*/ 16 h 66"/>
                <a:gd name="T40" fmla="*/ 90 w 172"/>
                <a:gd name="T41" fmla="*/ 12 h 66"/>
                <a:gd name="T42" fmla="*/ 108 w 172"/>
                <a:gd name="T43" fmla="*/ 10 h 66"/>
                <a:gd name="T44" fmla="*/ 128 w 172"/>
                <a:gd name="T45" fmla="*/ 8 h 66"/>
                <a:gd name="T46" fmla="*/ 148 w 172"/>
                <a:gd name="T47" fmla="*/ 10 h 66"/>
                <a:gd name="T48" fmla="*/ 172 w 172"/>
                <a:gd name="T49" fmla="*/ 12 h 66"/>
                <a:gd name="T50" fmla="*/ 172 w 172"/>
                <a:gd name="T51" fmla="*/ 1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72" h="66">
                  <a:moveTo>
                    <a:pt x="172" y="12"/>
                  </a:moveTo>
                  <a:lnTo>
                    <a:pt x="172" y="12"/>
                  </a:lnTo>
                  <a:lnTo>
                    <a:pt x="154" y="6"/>
                  </a:lnTo>
                  <a:lnTo>
                    <a:pt x="132" y="2"/>
                  </a:lnTo>
                  <a:lnTo>
                    <a:pt x="106" y="0"/>
                  </a:lnTo>
                  <a:lnTo>
                    <a:pt x="94" y="2"/>
                  </a:lnTo>
                  <a:lnTo>
                    <a:pt x="78" y="4"/>
                  </a:lnTo>
                  <a:lnTo>
                    <a:pt x="64" y="8"/>
                  </a:lnTo>
                  <a:lnTo>
                    <a:pt x="50" y="14"/>
                  </a:lnTo>
                  <a:lnTo>
                    <a:pt x="36" y="22"/>
                  </a:lnTo>
                  <a:lnTo>
                    <a:pt x="24" y="3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8" y="54"/>
                  </a:lnTo>
                  <a:lnTo>
                    <a:pt x="20" y="44"/>
                  </a:lnTo>
                  <a:lnTo>
                    <a:pt x="38" y="32"/>
                  </a:lnTo>
                  <a:lnTo>
                    <a:pt x="48" y="26"/>
                  </a:lnTo>
                  <a:lnTo>
                    <a:pt x="60" y="20"/>
                  </a:lnTo>
                  <a:lnTo>
                    <a:pt x="74" y="16"/>
                  </a:lnTo>
                  <a:lnTo>
                    <a:pt x="90" y="12"/>
                  </a:lnTo>
                  <a:lnTo>
                    <a:pt x="108" y="10"/>
                  </a:lnTo>
                  <a:lnTo>
                    <a:pt x="128" y="8"/>
                  </a:lnTo>
                  <a:lnTo>
                    <a:pt x="148" y="10"/>
                  </a:lnTo>
                  <a:lnTo>
                    <a:pt x="172" y="12"/>
                  </a:lnTo>
                  <a:lnTo>
                    <a:pt x="172" y="12"/>
                  </a:lnTo>
                  <a:close/>
                </a:path>
              </a:pathLst>
            </a:custGeom>
            <a:solidFill>
              <a:srgbClr val="FCAF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26" name="Freeform 47"/>
            <p:cNvSpPr>
              <a:spLocks/>
            </p:cNvSpPr>
            <p:nvPr/>
          </p:nvSpPr>
          <p:spPr bwMode="auto">
            <a:xfrm>
              <a:off x="5231" y="1225"/>
              <a:ext cx="182" cy="254"/>
            </a:xfrm>
            <a:custGeom>
              <a:avLst/>
              <a:gdLst>
                <a:gd name="T0" fmla="*/ 134 w 182"/>
                <a:gd name="T1" fmla="*/ 254 h 254"/>
                <a:gd name="T2" fmla="*/ 134 w 182"/>
                <a:gd name="T3" fmla="*/ 254 h 254"/>
                <a:gd name="T4" fmla="*/ 122 w 182"/>
                <a:gd name="T5" fmla="*/ 248 h 254"/>
                <a:gd name="T6" fmla="*/ 110 w 182"/>
                <a:gd name="T7" fmla="*/ 246 h 254"/>
                <a:gd name="T8" fmla="*/ 98 w 182"/>
                <a:gd name="T9" fmla="*/ 244 h 254"/>
                <a:gd name="T10" fmla="*/ 86 w 182"/>
                <a:gd name="T11" fmla="*/ 244 h 254"/>
                <a:gd name="T12" fmla="*/ 66 w 182"/>
                <a:gd name="T13" fmla="*/ 246 h 254"/>
                <a:gd name="T14" fmla="*/ 48 w 182"/>
                <a:gd name="T15" fmla="*/ 250 h 254"/>
                <a:gd name="T16" fmla="*/ 48 w 182"/>
                <a:gd name="T17" fmla="*/ 250 h 254"/>
                <a:gd name="T18" fmla="*/ 38 w 182"/>
                <a:gd name="T19" fmla="*/ 240 h 254"/>
                <a:gd name="T20" fmla="*/ 28 w 182"/>
                <a:gd name="T21" fmla="*/ 228 h 254"/>
                <a:gd name="T22" fmla="*/ 20 w 182"/>
                <a:gd name="T23" fmla="*/ 214 h 254"/>
                <a:gd name="T24" fmla="*/ 12 w 182"/>
                <a:gd name="T25" fmla="*/ 200 h 254"/>
                <a:gd name="T26" fmla="*/ 6 w 182"/>
                <a:gd name="T27" fmla="*/ 182 h 254"/>
                <a:gd name="T28" fmla="*/ 2 w 182"/>
                <a:gd name="T29" fmla="*/ 166 h 254"/>
                <a:gd name="T30" fmla="*/ 0 w 182"/>
                <a:gd name="T31" fmla="*/ 146 h 254"/>
                <a:gd name="T32" fmla="*/ 0 w 182"/>
                <a:gd name="T33" fmla="*/ 128 h 254"/>
                <a:gd name="T34" fmla="*/ 0 w 182"/>
                <a:gd name="T35" fmla="*/ 128 h 254"/>
                <a:gd name="T36" fmla="*/ 2 w 182"/>
                <a:gd name="T37" fmla="*/ 100 h 254"/>
                <a:gd name="T38" fmla="*/ 8 w 182"/>
                <a:gd name="T39" fmla="*/ 76 h 254"/>
                <a:gd name="T40" fmla="*/ 16 w 182"/>
                <a:gd name="T41" fmla="*/ 54 h 254"/>
                <a:gd name="T42" fmla="*/ 28 w 182"/>
                <a:gd name="T43" fmla="*/ 34 h 254"/>
                <a:gd name="T44" fmla="*/ 42 w 182"/>
                <a:gd name="T45" fmla="*/ 20 h 254"/>
                <a:gd name="T46" fmla="*/ 58 w 182"/>
                <a:gd name="T47" fmla="*/ 8 h 254"/>
                <a:gd name="T48" fmla="*/ 66 w 182"/>
                <a:gd name="T49" fmla="*/ 4 h 254"/>
                <a:gd name="T50" fmla="*/ 74 w 182"/>
                <a:gd name="T51" fmla="*/ 2 h 254"/>
                <a:gd name="T52" fmla="*/ 84 w 182"/>
                <a:gd name="T53" fmla="*/ 0 h 254"/>
                <a:gd name="T54" fmla="*/ 92 w 182"/>
                <a:gd name="T55" fmla="*/ 0 h 254"/>
                <a:gd name="T56" fmla="*/ 92 w 182"/>
                <a:gd name="T57" fmla="*/ 0 h 254"/>
                <a:gd name="T58" fmla="*/ 102 w 182"/>
                <a:gd name="T59" fmla="*/ 2 h 254"/>
                <a:gd name="T60" fmla="*/ 112 w 182"/>
                <a:gd name="T61" fmla="*/ 6 h 254"/>
                <a:gd name="T62" fmla="*/ 120 w 182"/>
                <a:gd name="T63" fmla="*/ 10 h 254"/>
                <a:gd name="T64" fmla="*/ 128 w 182"/>
                <a:gd name="T65" fmla="*/ 14 h 254"/>
                <a:gd name="T66" fmla="*/ 144 w 182"/>
                <a:gd name="T67" fmla="*/ 28 h 254"/>
                <a:gd name="T68" fmla="*/ 156 w 182"/>
                <a:gd name="T69" fmla="*/ 46 h 254"/>
                <a:gd name="T70" fmla="*/ 168 w 182"/>
                <a:gd name="T71" fmla="*/ 66 h 254"/>
                <a:gd name="T72" fmla="*/ 176 w 182"/>
                <a:gd name="T73" fmla="*/ 90 h 254"/>
                <a:gd name="T74" fmla="*/ 180 w 182"/>
                <a:gd name="T75" fmla="*/ 114 h 254"/>
                <a:gd name="T76" fmla="*/ 182 w 182"/>
                <a:gd name="T77" fmla="*/ 142 h 254"/>
                <a:gd name="T78" fmla="*/ 182 w 182"/>
                <a:gd name="T79" fmla="*/ 142 h 254"/>
                <a:gd name="T80" fmla="*/ 180 w 182"/>
                <a:gd name="T81" fmla="*/ 160 h 254"/>
                <a:gd name="T82" fmla="*/ 178 w 182"/>
                <a:gd name="T83" fmla="*/ 176 h 254"/>
                <a:gd name="T84" fmla="*/ 174 w 182"/>
                <a:gd name="T85" fmla="*/ 192 h 254"/>
                <a:gd name="T86" fmla="*/ 168 w 182"/>
                <a:gd name="T87" fmla="*/ 208 h 254"/>
                <a:gd name="T88" fmla="*/ 162 w 182"/>
                <a:gd name="T89" fmla="*/ 222 h 254"/>
                <a:gd name="T90" fmla="*/ 154 w 182"/>
                <a:gd name="T91" fmla="*/ 234 h 254"/>
                <a:gd name="T92" fmla="*/ 144 w 182"/>
                <a:gd name="T93" fmla="*/ 244 h 254"/>
                <a:gd name="T94" fmla="*/ 134 w 182"/>
                <a:gd name="T95" fmla="*/ 254 h 254"/>
                <a:gd name="T96" fmla="*/ 134 w 182"/>
                <a:gd name="T97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2" h="254">
                  <a:moveTo>
                    <a:pt x="134" y="254"/>
                  </a:moveTo>
                  <a:lnTo>
                    <a:pt x="134" y="254"/>
                  </a:lnTo>
                  <a:lnTo>
                    <a:pt x="122" y="248"/>
                  </a:lnTo>
                  <a:lnTo>
                    <a:pt x="110" y="246"/>
                  </a:lnTo>
                  <a:lnTo>
                    <a:pt x="98" y="244"/>
                  </a:lnTo>
                  <a:lnTo>
                    <a:pt x="86" y="244"/>
                  </a:lnTo>
                  <a:lnTo>
                    <a:pt x="66" y="246"/>
                  </a:lnTo>
                  <a:lnTo>
                    <a:pt x="48" y="250"/>
                  </a:lnTo>
                  <a:lnTo>
                    <a:pt x="48" y="250"/>
                  </a:lnTo>
                  <a:lnTo>
                    <a:pt x="38" y="240"/>
                  </a:lnTo>
                  <a:lnTo>
                    <a:pt x="28" y="228"/>
                  </a:lnTo>
                  <a:lnTo>
                    <a:pt x="20" y="214"/>
                  </a:lnTo>
                  <a:lnTo>
                    <a:pt x="12" y="200"/>
                  </a:lnTo>
                  <a:lnTo>
                    <a:pt x="6" y="182"/>
                  </a:lnTo>
                  <a:lnTo>
                    <a:pt x="2" y="166"/>
                  </a:lnTo>
                  <a:lnTo>
                    <a:pt x="0" y="146"/>
                  </a:lnTo>
                  <a:lnTo>
                    <a:pt x="0" y="128"/>
                  </a:lnTo>
                  <a:lnTo>
                    <a:pt x="0" y="128"/>
                  </a:lnTo>
                  <a:lnTo>
                    <a:pt x="2" y="100"/>
                  </a:lnTo>
                  <a:lnTo>
                    <a:pt x="8" y="76"/>
                  </a:lnTo>
                  <a:lnTo>
                    <a:pt x="16" y="54"/>
                  </a:lnTo>
                  <a:lnTo>
                    <a:pt x="28" y="34"/>
                  </a:lnTo>
                  <a:lnTo>
                    <a:pt x="42" y="20"/>
                  </a:lnTo>
                  <a:lnTo>
                    <a:pt x="58" y="8"/>
                  </a:lnTo>
                  <a:lnTo>
                    <a:pt x="66" y="4"/>
                  </a:lnTo>
                  <a:lnTo>
                    <a:pt x="74" y="2"/>
                  </a:lnTo>
                  <a:lnTo>
                    <a:pt x="84" y="0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102" y="2"/>
                  </a:lnTo>
                  <a:lnTo>
                    <a:pt x="112" y="6"/>
                  </a:lnTo>
                  <a:lnTo>
                    <a:pt x="120" y="10"/>
                  </a:lnTo>
                  <a:lnTo>
                    <a:pt x="128" y="14"/>
                  </a:lnTo>
                  <a:lnTo>
                    <a:pt x="144" y="28"/>
                  </a:lnTo>
                  <a:lnTo>
                    <a:pt x="156" y="46"/>
                  </a:lnTo>
                  <a:lnTo>
                    <a:pt x="168" y="66"/>
                  </a:lnTo>
                  <a:lnTo>
                    <a:pt x="176" y="90"/>
                  </a:lnTo>
                  <a:lnTo>
                    <a:pt x="180" y="114"/>
                  </a:lnTo>
                  <a:lnTo>
                    <a:pt x="182" y="142"/>
                  </a:lnTo>
                  <a:lnTo>
                    <a:pt x="182" y="142"/>
                  </a:lnTo>
                  <a:lnTo>
                    <a:pt x="180" y="160"/>
                  </a:lnTo>
                  <a:lnTo>
                    <a:pt x="178" y="176"/>
                  </a:lnTo>
                  <a:lnTo>
                    <a:pt x="174" y="192"/>
                  </a:lnTo>
                  <a:lnTo>
                    <a:pt x="168" y="208"/>
                  </a:lnTo>
                  <a:lnTo>
                    <a:pt x="162" y="222"/>
                  </a:lnTo>
                  <a:lnTo>
                    <a:pt x="154" y="234"/>
                  </a:lnTo>
                  <a:lnTo>
                    <a:pt x="144" y="244"/>
                  </a:lnTo>
                  <a:lnTo>
                    <a:pt x="134" y="254"/>
                  </a:lnTo>
                  <a:lnTo>
                    <a:pt x="134" y="254"/>
                  </a:lnTo>
                  <a:close/>
                </a:path>
              </a:pathLst>
            </a:custGeom>
            <a:solidFill>
              <a:srgbClr val="FFCD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27" name="Freeform 48"/>
            <p:cNvSpPr>
              <a:spLocks/>
            </p:cNvSpPr>
            <p:nvPr/>
          </p:nvSpPr>
          <p:spPr bwMode="auto">
            <a:xfrm>
              <a:off x="5247" y="1251"/>
              <a:ext cx="156" cy="236"/>
            </a:xfrm>
            <a:custGeom>
              <a:avLst/>
              <a:gdLst>
                <a:gd name="T0" fmla="*/ 78 w 156"/>
                <a:gd name="T1" fmla="*/ 0 h 236"/>
                <a:gd name="T2" fmla="*/ 78 w 156"/>
                <a:gd name="T3" fmla="*/ 0 h 236"/>
                <a:gd name="T4" fmla="*/ 70 w 156"/>
                <a:gd name="T5" fmla="*/ 0 h 236"/>
                <a:gd name="T6" fmla="*/ 62 w 156"/>
                <a:gd name="T7" fmla="*/ 2 h 236"/>
                <a:gd name="T8" fmla="*/ 48 w 156"/>
                <a:gd name="T9" fmla="*/ 8 h 236"/>
                <a:gd name="T10" fmla="*/ 34 w 156"/>
                <a:gd name="T11" fmla="*/ 18 h 236"/>
                <a:gd name="T12" fmla="*/ 24 w 156"/>
                <a:gd name="T13" fmla="*/ 32 h 236"/>
                <a:gd name="T14" fmla="*/ 14 w 156"/>
                <a:gd name="T15" fmla="*/ 50 h 236"/>
                <a:gd name="T16" fmla="*/ 6 w 156"/>
                <a:gd name="T17" fmla="*/ 70 h 236"/>
                <a:gd name="T18" fmla="*/ 2 w 156"/>
                <a:gd name="T19" fmla="*/ 92 h 236"/>
                <a:gd name="T20" fmla="*/ 0 w 156"/>
                <a:gd name="T21" fmla="*/ 118 h 236"/>
                <a:gd name="T22" fmla="*/ 0 w 156"/>
                <a:gd name="T23" fmla="*/ 118 h 236"/>
                <a:gd name="T24" fmla="*/ 0 w 156"/>
                <a:gd name="T25" fmla="*/ 136 h 236"/>
                <a:gd name="T26" fmla="*/ 2 w 156"/>
                <a:gd name="T27" fmla="*/ 152 h 236"/>
                <a:gd name="T28" fmla="*/ 6 w 156"/>
                <a:gd name="T29" fmla="*/ 170 h 236"/>
                <a:gd name="T30" fmla="*/ 12 w 156"/>
                <a:gd name="T31" fmla="*/ 184 h 236"/>
                <a:gd name="T32" fmla="*/ 18 w 156"/>
                <a:gd name="T33" fmla="*/ 198 h 236"/>
                <a:gd name="T34" fmla="*/ 26 w 156"/>
                <a:gd name="T35" fmla="*/ 212 h 236"/>
                <a:gd name="T36" fmla="*/ 34 w 156"/>
                <a:gd name="T37" fmla="*/ 224 h 236"/>
                <a:gd name="T38" fmla="*/ 42 w 156"/>
                <a:gd name="T39" fmla="*/ 232 h 236"/>
                <a:gd name="T40" fmla="*/ 42 w 156"/>
                <a:gd name="T41" fmla="*/ 232 h 236"/>
                <a:gd name="T42" fmla="*/ 58 w 156"/>
                <a:gd name="T43" fmla="*/ 228 h 236"/>
                <a:gd name="T44" fmla="*/ 76 w 156"/>
                <a:gd name="T45" fmla="*/ 226 h 236"/>
                <a:gd name="T46" fmla="*/ 86 w 156"/>
                <a:gd name="T47" fmla="*/ 226 h 236"/>
                <a:gd name="T48" fmla="*/ 96 w 156"/>
                <a:gd name="T49" fmla="*/ 228 h 236"/>
                <a:gd name="T50" fmla="*/ 106 w 156"/>
                <a:gd name="T51" fmla="*/ 232 h 236"/>
                <a:gd name="T52" fmla="*/ 116 w 156"/>
                <a:gd name="T53" fmla="*/ 236 h 236"/>
                <a:gd name="T54" fmla="*/ 116 w 156"/>
                <a:gd name="T55" fmla="*/ 236 h 236"/>
                <a:gd name="T56" fmla="*/ 124 w 156"/>
                <a:gd name="T57" fmla="*/ 228 h 236"/>
                <a:gd name="T58" fmla="*/ 132 w 156"/>
                <a:gd name="T59" fmla="*/ 218 h 236"/>
                <a:gd name="T60" fmla="*/ 138 w 156"/>
                <a:gd name="T61" fmla="*/ 206 h 236"/>
                <a:gd name="T62" fmla="*/ 144 w 156"/>
                <a:gd name="T63" fmla="*/ 194 h 236"/>
                <a:gd name="T64" fmla="*/ 150 w 156"/>
                <a:gd name="T65" fmla="*/ 180 h 236"/>
                <a:gd name="T66" fmla="*/ 152 w 156"/>
                <a:gd name="T67" fmla="*/ 164 h 236"/>
                <a:gd name="T68" fmla="*/ 154 w 156"/>
                <a:gd name="T69" fmla="*/ 150 h 236"/>
                <a:gd name="T70" fmla="*/ 156 w 156"/>
                <a:gd name="T71" fmla="*/ 132 h 236"/>
                <a:gd name="T72" fmla="*/ 156 w 156"/>
                <a:gd name="T73" fmla="*/ 132 h 236"/>
                <a:gd name="T74" fmla="*/ 154 w 156"/>
                <a:gd name="T75" fmla="*/ 108 h 236"/>
                <a:gd name="T76" fmla="*/ 150 w 156"/>
                <a:gd name="T77" fmla="*/ 84 h 236"/>
                <a:gd name="T78" fmla="*/ 142 w 156"/>
                <a:gd name="T79" fmla="*/ 62 h 236"/>
                <a:gd name="T80" fmla="*/ 134 w 156"/>
                <a:gd name="T81" fmla="*/ 42 h 236"/>
                <a:gd name="T82" fmla="*/ 122 w 156"/>
                <a:gd name="T83" fmla="*/ 26 h 236"/>
                <a:gd name="T84" fmla="*/ 108 w 156"/>
                <a:gd name="T85" fmla="*/ 14 h 236"/>
                <a:gd name="T86" fmla="*/ 94 w 156"/>
                <a:gd name="T87" fmla="*/ 4 h 236"/>
                <a:gd name="T88" fmla="*/ 86 w 156"/>
                <a:gd name="T89" fmla="*/ 2 h 236"/>
                <a:gd name="T90" fmla="*/ 78 w 156"/>
                <a:gd name="T91" fmla="*/ 0 h 236"/>
                <a:gd name="T92" fmla="*/ 78 w 156"/>
                <a:gd name="T93" fmla="*/ 0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6" h="236">
                  <a:moveTo>
                    <a:pt x="78" y="0"/>
                  </a:moveTo>
                  <a:lnTo>
                    <a:pt x="78" y="0"/>
                  </a:lnTo>
                  <a:lnTo>
                    <a:pt x="70" y="0"/>
                  </a:lnTo>
                  <a:lnTo>
                    <a:pt x="62" y="2"/>
                  </a:lnTo>
                  <a:lnTo>
                    <a:pt x="48" y="8"/>
                  </a:lnTo>
                  <a:lnTo>
                    <a:pt x="34" y="18"/>
                  </a:lnTo>
                  <a:lnTo>
                    <a:pt x="24" y="32"/>
                  </a:lnTo>
                  <a:lnTo>
                    <a:pt x="14" y="50"/>
                  </a:lnTo>
                  <a:lnTo>
                    <a:pt x="6" y="70"/>
                  </a:lnTo>
                  <a:lnTo>
                    <a:pt x="2" y="92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36"/>
                  </a:lnTo>
                  <a:lnTo>
                    <a:pt x="2" y="152"/>
                  </a:lnTo>
                  <a:lnTo>
                    <a:pt x="6" y="170"/>
                  </a:lnTo>
                  <a:lnTo>
                    <a:pt x="12" y="184"/>
                  </a:lnTo>
                  <a:lnTo>
                    <a:pt x="18" y="198"/>
                  </a:lnTo>
                  <a:lnTo>
                    <a:pt x="26" y="212"/>
                  </a:lnTo>
                  <a:lnTo>
                    <a:pt x="34" y="224"/>
                  </a:lnTo>
                  <a:lnTo>
                    <a:pt x="42" y="232"/>
                  </a:lnTo>
                  <a:lnTo>
                    <a:pt x="42" y="232"/>
                  </a:lnTo>
                  <a:lnTo>
                    <a:pt x="58" y="228"/>
                  </a:lnTo>
                  <a:lnTo>
                    <a:pt x="76" y="226"/>
                  </a:lnTo>
                  <a:lnTo>
                    <a:pt x="86" y="226"/>
                  </a:lnTo>
                  <a:lnTo>
                    <a:pt x="96" y="228"/>
                  </a:lnTo>
                  <a:lnTo>
                    <a:pt x="106" y="232"/>
                  </a:lnTo>
                  <a:lnTo>
                    <a:pt x="116" y="236"/>
                  </a:lnTo>
                  <a:lnTo>
                    <a:pt x="116" y="236"/>
                  </a:lnTo>
                  <a:lnTo>
                    <a:pt x="124" y="228"/>
                  </a:lnTo>
                  <a:lnTo>
                    <a:pt x="132" y="218"/>
                  </a:lnTo>
                  <a:lnTo>
                    <a:pt x="138" y="206"/>
                  </a:lnTo>
                  <a:lnTo>
                    <a:pt x="144" y="194"/>
                  </a:lnTo>
                  <a:lnTo>
                    <a:pt x="150" y="180"/>
                  </a:lnTo>
                  <a:lnTo>
                    <a:pt x="152" y="164"/>
                  </a:lnTo>
                  <a:lnTo>
                    <a:pt x="154" y="150"/>
                  </a:lnTo>
                  <a:lnTo>
                    <a:pt x="156" y="132"/>
                  </a:lnTo>
                  <a:lnTo>
                    <a:pt x="156" y="132"/>
                  </a:lnTo>
                  <a:lnTo>
                    <a:pt x="154" y="108"/>
                  </a:lnTo>
                  <a:lnTo>
                    <a:pt x="150" y="84"/>
                  </a:lnTo>
                  <a:lnTo>
                    <a:pt x="142" y="62"/>
                  </a:lnTo>
                  <a:lnTo>
                    <a:pt x="134" y="42"/>
                  </a:lnTo>
                  <a:lnTo>
                    <a:pt x="122" y="26"/>
                  </a:lnTo>
                  <a:lnTo>
                    <a:pt x="108" y="14"/>
                  </a:lnTo>
                  <a:lnTo>
                    <a:pt x="94" y="4"/>
                  </a:lnTo>
                  <a:lnTo>
                    <a:pt x="86" y="2"/>
                  </a:lnTo>
                  <a:lnTo>
                    <a:pt x="78" y="0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rgbClr val="F68B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28" name="Freeform 49"/>
            <p:cNvSpPr>
              <a:spLocks/>
            </p:cNvSpPr>
            <p:nvPr/>
          </p:nvSpPr>
          <p:spPr bwMode="auto">
            <a:xfrm>
              <a:off x="5257" y="1265"/>
              <a:ext cx="136" cy="216"/>
            </a:xfrm>
            <a:custGeom>
              <a:avLst/>
              <a:gdLst>
                <a:gd name="T0" fmla="*/ 64 w 136"/>
                <a:gd name="T1" fmla="*/ 0 h 216"/>
                <a:gd name="T2" fmla="*/ 64 w 136"/>
                <a:gd name="T3" fmla="*/ 0 h 216"/>
                <a:gd name="T4" fmla="*/ 52 w 136"/>
                <a:gd name="T5" fmla="*/ 2 h 216"/>
                <a:gd name="T6" fmla="*/ 38 w 136"/>
                <a:gd name="T7" fmla="*/ 8 h 216"/>
                <a:gd name="T8" fmla="*/ 28 w 136"/>
                <a:gd name="T9" fmla="*/ 20 h 216"/>
                <a:gd name="T10" fmla="*/ 18 w 136"/>
                <a:gd name="T11" fmla="*/ 34 h 216"/>
                <a:gd name="T12" fmla="*/ 10 w 136"/>
                <a:gd name="T13" fmla="*/ 50 h 216"/>
                <a:gd name="T14" fmla="*/ 4 w 136"/>
                <a:gd name="T15" fmla="*/ 70 h 216"/>
                <a:gd name="T16" fmla="*/ 0 w 136"/>
                <a:gd name="T17" fmla="*/ 90 h 216"/>
                <a:gd name="T18" fmla="*/ 0 w 136"/>
                <a:gd name="T19" fmla="*/ 112 h 216"/>
                <a:gd name="T20" fmla="*/ 0 w 136"/>
                <a:gd name="T21" fmla="*/ 112 h 216"/>
                <a:gd name="T22" fmla="*/ 2 w 136"/>
                <a:gd name="T23" fmla="*/ 130 h 216"/>
                <a:gd name="T24" fmla="*/ 4 w 136"/>
                <a:gd name="T25" fmla="*/ 146 h 216"/>
                <a:gd name="T26" fmla="*/ 8 w 136"/>
                <a:gd name="T27" fmla="*/ 162 h 216"/>
                <a:gd name="T28" fmla="*/ 14 w 136"/>
                <a:gd name="T29" fmla="*/ 176 h 216"/>
                <a:gd name="T30" fmla="*/ 20 w 136"/>
                <a:gd name="T31" fmla="*/ 188 h 216"/>
                <a:gd name="T32" fmla="*/ 28 w 136"/>
                <a:gd name="T33" fmla="*/ 198 h 216"/>
                <a:gd name="T34" fmla="*/ 36 w 136"/>
                <a:gd name="T35" fmla="*/ 208 h 216"/>
                <a:gd name="T36" fmla="*/ 44 w 136"/>
                <a:gd name="T37" fmla="*/ 216 h 216"/>
                <a:gd name="T38" fmla="*/ 44 w 136"/>
                <a:gd name="T39" fmla="*/ 216 h 216"/>
                <a:gd name="T40" fmla="*/ 56 w 136"/>
                <a:gd name="T41" fmla="*/ 214 h 216"/>
                <a:gd name="T42" fmla="*/ 68 w 136"/>
                <a:gd name="T43" fmla="*/ 212 h 216"/>
                <a:gd name="T44" fmla="*/ 80 w 136"/>
                <a:gd name="T45" fmla="*/ 214 h 216"/>
                <a:gd name="T46" fmla="*/ 94 w 136"/>
                <a:gd name="T47" fmla="*/ 216 h 216"/>
                <a:gd name="T48" fmla="*/ 94 w 136"/>
                <a:gd name="T49" fmla="*/ 216 h 216"/>
                <a:gd name="T50" fmla="*/ 104 w 136"/>
                <a:gd name="T51" fmla="*/ 210 h 216"/>
                <a:gd name="T52" fmla="*/ 112 w 136"/>
                <a:gd name="T53" fmla="*/ 200 h 216"/>
                <a:gd name="T54" fmla="*/ 120 w 136"/>
                <a:gd name="T55" fmla="*/ 188 h 216"/>
                <a:gd name="T56" fmla="*/ 126 w 136"/>
                <a:gd name="T57" fmla="*/ 176 h 216"/>
                <a:gd name="T58" fmla="*/ 130 w 136"/>
                <a:gd name="T59" fmla="*/ 160 h 216"/>
                <a:gd name="T60" fmla="*/ 134 w 136"/>
                <a:gd name="T61" fmla="*/ 144 h 216"/>
                <a:gd name="T62" fmla="*/ 136 w 136"/>
                <a:gd name="T63" fmla="*/ 128 h 216"/>
                <a:gd name="T64" fmla="*/ 136 w 136"/>
                <a:gd name="T65" fmla="*/ 110 h 216"/>
                <a:gd name="T66" fmla="*/ 136 w 136"/>
                <a:gd name="T67" fmla="*/ 110 h 216"/>
                <a:gd name="T68" fmla="*/ 134 w 136"/>
                <a:gd name="T69" fmla="*/ 88 h 216"/>
                <a:gd name="T70" fmla="*/ 130 w 136"/>
                <a:gd name="T71" fmla="*/ 66 h 216"/>
                <a:gd name="T72" fmla="*/ 122 w 136"/>
                <a:gd name="T73" fmla="*/ 48 h 216"/>
                <a:gd name="T74" fmla="*/ 114 w 136"/>
                <a:gd name="T75" fmla="*/ 32 h 216"/>
                <a:gd name="T76" fmla="*/ 104 w 136"/>
                <a:gd name="T77" fmla="*/ 18 h 216"/>
                <a:gd name="T78" fmla="*/ 92 w 136"/>
                <a:gd name="T79" fmla="*/ 8 h 216"/>
                <a:gd name="T80" fmla="*/ 78 w 136"/>
                <a:gd name="T81" fmla="*/ 2 h 216"/>
                <a:gd name="T82" fmla="*/ 64 w 136"/>
                <a:gd name="T83" fmla="*/ 0 h 216"/>
                <a:gd name="T84" fmla="*/ 64 w 136"/>
                <a:gd name="T85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6" h="216">
                  <a:moveTo>
                    <a:pt x="64" y="0"/>
                  </a:moveTo>
                  <a:lnTo>
                    <a:pt x="64" y="0"/>
                  </a:lnTo>
                  <a:lnTo>
                    <a:pt x="52" y="2"/>
                  </a:lnTo>
                  <a:lnTo>
                    <a:pt x="38" y="8"/>
                  </a:lnTo>
                  <a:lnTo>
                    <a:pt x="28" y="20"/>
                  </a:lnTo>
                  <a:lnTo>
                    <a:pt x="18" y="34"/>
                  </a:lnTo>
                  <a:lnTo>
                    <a:pt x="10" y="50"/>
                  </a:lnTo>
                  <a:lnTo>
                    <a:pt x="4" y="70"/>
                  </a:lnTo>
                  <a:lnTo>
                    <a:pt x="0" y="90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2" y="130"/>
                  </a:lnTo>
                  <a:lnTo>
                    <a:pt x="4" y="146"/>
                  </a:lnTo>
                  <a:lnTo>
                    <a:pt x="8" y="162"/>
                  </a:lnTo>
                  <a:lnTo>
                    <a:pt x="14" y="176"/>
                  </a:lnTo>
                  <a:lnTo>
                    <a:pt x="20" y="188"/>
                  </a:lnTo>
                  <a:lnTo>
                    <a:pt x="28" y="198"/>
                  </a:lnTo>
                  <a:lnTo>
                    <a:pt x="36" y="208"/>
                  </a:lnTo>
                  <a:lnTo>
                    <a:pt x="44" y="216"/>
                  </a:lnTo>
                  <a:lnTo>
                    <a:pt x="44" y="216"/>
                  </a:lnTo>
                  <a:lnTo>
                    <a:pt x="56" y="214"/>
                  </a:lnTo>
                  <a:lnTo>
                    <a:pt x="68" y="212"/>
                  </a:lnTo>
                  <a:lnTo>
                    <a:pt x="80" y="214"/>
                  </a:lnTo>
                  <a:lnTo>
                    <a:pt x="94" y="216"/>
                  </a:lnTo>
                  <a:lnTo>
                    <a:pt x="94" y="216"/>
                  </a:lnTo>
                  <a:lnTo>
                    <a:pt x="104" y="210"/>
                  </a:lnTo>
                  <a:lnTo>
                    <a:pt x="112" y="200"/>
                  </a:lnTo>
                  <a:lnTo>
                    <a:pt x="120" y="188"/>
                  </a:lnTo>
                  <a:lnTo>
                    <a:pt x="126" y="176"/>
                  </a:lnTo>
                  <a:lnTo>
                    <a:pt x="130" y="160"/>
                  </a:lnTo>
                  <a:lnTo>
                    <a:pt x="134" y="144"/>
                  </a:lnTo>
                  <a:lnTo>
                    <a:pt x="136" y="128"/>
                  </a:lnTo>
                  <a:lnTo>
                    <a:pt x="136" y="110"/>
                  </a:lnTo>
                  <a:lnTo>
                    <a:pt x="136" y="110"/>
                  </a:lnTo>
                  <a:lnTo>
                    <a:pt x="134" y="88"/>
                  </a:lnTo>
                  <a:lnTo>
                    <a:pt x="130" y="66"/>
                  </a:lnTo>
                  <a:lnTo>
                    <a:pt x="122" y="48"/>
                  </a:lnTo>
                  <a:lnTo>
                    <a:pt x="114" y="32"/>
                  </a:lnTo>
                  <a:lnTo>
                    <a:pt x="104" y="18"/>
                  </a:lnTo>
                  <a:lnTo>
                    <a:pt x="92" y="8"/>
                  </a:lnTo>
                  <a:lnTo>
                    <a:pt x="78" y="2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29" name="Freeform 50"/>
            <p:cNvSpPr>
              <a:spLocks/>
            </p:cNvSpPr>
            <p:nvPr/>
          </p:nvSpPr>
          <p:spPr bwMode="auto">
            <a:xfrm>
              <a:off x="5257" y="1265"/>
              <a:ext cx="136" cy="124"/>
            </a:xfrm>
            <a:custGeom>
              <a:avLst/>
              <a:gdLst>
                <a:gd name="T0" fmla="*/ 66 w 136"/>
                <a:gd name="T1" fmla="*/ 20 h 124"/>
                <a:gd name="T2" fmla="*/ 66 w 136"/>
                <a:gd name="T3" fmla="*/ 20 h 124"/>
                <a:gd name="T4" fmla="*/ 78 w 136"/>
                <a:gd name="T5" fmla="*/ 22 h 124"/>
                <a:gd name="T6" fmla="*/ 92 w 136"/>
                <a:gd name="T7" fmla="*/ 26 h 124"/>
                <a:gd name="T8" fmla="*/ 102 w 136"/>
                <a:gd name="T9" fmla="*/ 36 h 124"/>
                <a:gd name="T10" fmla="*/ 114 w 136"/>
                <a:gd name="T11" fmla="*/ 50 h 124"/>
                <a:gd name="T12" fmla="*/ 122 w 136"/>
                <a:gd name="T13" fmla="*/ 64 h 124"/>
                <a:gd name="T14" fmla="*/ 128 w 136"/>
                <a:gd name="T15" fmla="*/ 82 h 124"/>
                <a:gd name="T16" fmla="*/ 134 w 136"/>
                <a:gd name="T17" fmla="*/ 102 h 124"/>
                <a:gd name="T18" fmla="*/ 136 w 136"/>
                <a:gd name="T19" fmla="*/ 124 h 124"/>
                <a:gd name="T20" fmla="*/ 136 w 136"/>
                <a:gd name="T21" fmla="*/ 124 h 124"/>
                <a:gd name="T22" fmla="*/ 136 w 136"/>
                <a:gd name="T23" fmla="*/ 110 h 124"/>
                <a:gd name="T24" fmla="*/ 136 w 136"/>
                <a:gd name="T25" fmla="*/ 110 h 124"/>
                <a:gd name="T26" fmla="*/ 134 w 136"/>
                <a:gd name="T27" fmla="*/ 88 h 124"/>
                <a:gd name="T28" fmla="*/ 130 w 136"/>
                <a:gd name="T29" fmla="*/ 66 h 124"/>
                <a:gd name="T30" fmla="*/ 122 w 136"/>
                <a:gd name="T31" fmla="*/ 48 h 124"/>
                <a:gd name="T32" fmla="*/ 114 w 136"/>
                <a:gd name="T33" fmla="*/ 32 h 124"/>
                <a:gd name="T34" fmla="*/ 104 w 136"/>
                <a:gd name="T35" fmla="*/ 18 h 124"/>
                <a:gd name="T36" fmla="*/ 92 w 136"/>
                <a:gd name="T37" fmla="*/ 8 h 124"/>
                <a:gd name="T38" fmla="*/ 78 w 136"/>
                <a:gd name="T39" fmla="*/ 2 h 124"/>
                <a:gd name="T40" fmla="*/ 64 w 136"/>
                <a:gd name="T41" fmla="*/ 0 h 124"/>
                <a:gd name="T42" fmla="*/ 64 w 136"/>
                <a:gd name="T43" fmla="*/ 0 h 124"/>
                <a:gd name="T44" fmla="*/ 52 w 136"/>
                <a:gd name="T45" fmla="*/ 2 h 124"/>
                <a:gd name="T46" fmla="*/ 38 w 136"/>
                <a:gd name="T47" fmla="*/ 8 h 124"/>
                <a:gd name="T48" fmla="*/ 28 w 136"/>
                <a:gd name="T49" fmla="*/ 20 h 124"/>
                <a:gd name="T50" fmla="*/ 18 w 136"/>
                <a:gd name="T51" fmla="*/ 34 h 124"/>
                <a:gd name="T52" fmla="*/ 10 w 136"/>
                <a:gd name="T53" fmla="*/ 50 h 124"/>
                <a:gd name="T54" fmla="*/ 4 w 136"/>
                <a:gd name="T55" fmla="*/ 70 h 124"/>
                <a:gd name="T56" fmla="*/ 0 w 136"/>
                <a:gd name="T57" fmla="*/ 90 h 124"/>
                <a:gd name="T58" fmla="*/ 0 w 136"/>
                <a:gd name="T59" fmla="*/ 112 h 124"/>
                <a:gd name="T60" fmla="*/ 0 w 136"/>
                <a:gd name="T61" fmla="*/ 112 h 124"/>
                <a:gd name="T62" fmla="*/ 0 w 136"/>
                <a:gd name="T63" fmla="*/ 118 h 124"/>
                <a:gd name="T64" fmla="*/ 0 w 136"/>
                <a:gd name="T65" fmla="*/ 118 h 124"/>
                <a:gd name="T66" fmla="*/ 2 w 136"/>
                <a:gd name="T67" fmla="*/ 98 h 124"/>
                <a:gd name="T68" fmla="*/ 6 w 136"/>
                <a:gd name="T69" fmla="*/ 80 h 124"/>
                <a:gd name="T70" fmla="*/ 12 w 136"/>
                <a:gd name="T71" fmla="*/ 62 h 124"/>
                <a:gd name="T72" fmla="*/ 20 w 136"/>
                <a:gd name="T73" fmla="*/ 48 h 124"/>
                <a:gd name="T74" fmla="*/ 30 w 136"/>
                <a:gd name="T75" fmla="*/ 36 h 124"/>
                <a:gd name="T76" fmla="*/ 40 w 136"/>
                <a:gd name="T77" fmla="*/ 28 h 124"/>
                <a:gd name="T78" fmla="*/ 52 w 136"/>
                <a:gd name="T79" fmla="*/ 22 h 124"/>
                <a:gd name="T80" fmla="*/ 66 w 136"/>
                <a:gd name="T81" fmla="*/ 20 h 124"/>
                <a:gd name="T82" fmla="*/ 66 w 136"/>
                <a:gd name="T83" fmla="*/ 2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6" h="124">
                  <a:moveTo>
                    <a:pt x="66" y="20"/>
                  </a:moveTo>
                  <a:lnTo>
                    <a:pt x="66" y="20"/>
                  </a:lnTo>
                  <a:lnTo>
                    <a:pt x="78" y="22"/>
                  </a:lnTo>
                  <a:lnTo>
                    <a:pt x="92" y="26"/>
                  </a:lnTo>
                  <a:lnTo>
                    <a:pt x="102" y="36"/>
                  </a:lnTo>
                  <a:lnTo>
                    <a:pt x="114" y="50"/>
                  </a:lnTo>
                  <a:lnTo>
                    <a:pt x="122" y="64"/>
                  </a:lnTo>
                  <a:lnTo>
                    <a:pt x="128" y="82"/>
                  </a:lnTo>
                  <a:lnTo>
                    <a:pt x="134" y="102"/>
                  </a:lnTo>
                  <a:lnTo>
                    <a:pt x="136" y="124"/>
                  </a:lnTo>
                  <a:lnTo>
                    <a:pt x="136" y="124"/>
                  </a:lnTo>
                  <a:lnTo>
                    <a:pt x="136" y="110"/>
                  </a:lnTo>
                  <a:lnTo>
                    <a:pt x="136" y="110"/>
                  </a:lnTo>
                  <a:lnTo>
                    <a:pt x="134" y="88"/>
                  </a:lnTo>
                  <a:lnTo>
                    <a:pt x="130" y="66"/>
                  </a:lnTo>
                  <a:lnTo>
                    <a:pt x="122" y="48"/>
                  </a:lnTo>
                  <a:lnTo>
                    <a:pt x="114" y="32"/>
                  </a:lnTo>
                  <a:lnTo>
                    <a:pt x="104" y="18"/>
                  </a:lnTo>
                  <a:lnTo>
                    <a:pt x="92" y="8"/>
                  </a:lnTo>
                  <a:lnTo>
                    <a:pt x="78" y="2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52" y="2"/>
                  </a:lnTo>
                  <a:lnTo>
                    <a:pt x="38" y="8"/>
                  </a:lnTo>
                  <a:lnTo>
                    <a:pt x="28" y="20"/>
                  </a:lnTo>
                  <a:lnTo>
                    <a:pt x="18" y="34"/>
                  </a:lnTo>
                  <a:lnTo>
                    <a:pt x="10" y="50"/>
                  </a:lnTo>
                  <a:lnTo>
                    <a:pt x="4" y="70"/>
                  </a:lnTo>
                  <a:lnTo>
                    <a:pt x="0" y="90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2" y="98"/>
                  </a:lnTo>
                  <a:lnTo>
                    <a:pt x="6" y="80"/>
                  </a:lnTo>
                  <a:lnTo>
                    <a:pt x="12" y="62"/>
                  </a:lnTo>
                  <a:lnTo>
                    <a:pt x="20" y="48"/>
                  </a:lnTo>
                  <a:lnTo>
                    <a:pt x="30" y="36"/>
                  </a:lnTo>
                  <a:lnTo>
                    <a:pt x="40" y="28"/>
                  </a:lnTo>
                  <a:lnTo>
                    <a:pt x="52" y="22"/>
                  </a:lnTo>
                  <a:lnTo>
                    <a:pt x="66" y="20"/>
                  </a:lnTo>
                  <a:lnTo>
                    <a:pt x="66" y="20"/>
                  </a:lnTo>
                  <a:close/>
                </a:path>
              </a:pathLst>
            </a:custGeom>
            <a:solidFill>
              <a:srgbClr val="E7E8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30" name="Freeform 51"/>
            <p:cNvSpPr>
              <a:spLocks/>
            </p:cNvSpPr>
            <p:nvPr/>
          </p:nvSpPr>
          <p:spPr bwMode="auto">
            <a:xfrm>
              <a:off x="5273" y="1307"/>
              <a:ext cx="94" cy="140"/>
            </a:xfrm>
            <a:custGeom>
              <a:avLst/>
              <a:gdLst>
                <a:gd name="T0" fmla="*/ 94 w 94"/>
                <a:gd name="T1" fmla="*/ 70 h 140"/>
                <a:gd name="T2" fmla="*/ 94 w 94"/>
                <a:gd name="T3" fmla="*/ 70 h 140"/>
                <a:gd name="T4" fmla="*/ 94 w 94"/>
                <a:gd name="T5" fmla="*/ 84 h 140"/>
                <a:gd name="T6" fmla="*/ 90 w 94"/>
                <a:gd name="T7" fmla="*/ 98 h 140"/>
                <a:gd name="T8" fmla="*/ 86 w 94"/>
                <a:gd name="T9" fmla="*/ 110 h 140"/>
                <a:gd name="T10" fmla="*/ 80 w 94"/>
                <a:gd name="T11" fmla="*/ 120 h 140"/>
                <a:gd name="T12" fmla="*/ 74 w 94"/>
                <a:gd name="T13" fmla="*/ 128 h 140"/>
                <a:gd name="T14" fmla="*/ 66 w 94"/>
                <a:gd name="T15" fmla="*/ 134 h 140"/>
                <a:gd name="T16" fmla="*/ 56 w 94"/>
                <a:gd name="T17" fmla="*/ 138 h 140"/>
                <a:gd name="T18" fmla="*/ 46 w 94"/>
                <a:gd name="T19" fmla="*/ 140 h 140"/>
                <a:gd name="T20" fmla="*/ 46 w 94"/>
                <a:gd name="T21" fmla="*/ 140 h 140"/>
                <a:gd name="T22" fmla="*/ 38 w 94"/>
                <a:gd name="T23" fmla="*/ 138 h 140"/>
                <a:gd name="T24" fmla="*/ 28 w 94"/>
                <a:gd name="T25" fmla="*/ 134 h 140"/>
                <a:gd name="T26" fmla="*/ 20 w 94"/>
                <a:gd name="T27" fmla="*/ 126 h 140"/>
                <a:gd name="T28" fmla="*/ 14 w 94"/>
                <a:gd name="T29" fmla="*/ 118 h 140"/>
                <a:gd name="T30" fmla="*/ 8 w 94"/>
                <a:gd name="T31" fmla="*/ 108 h 140"/>
                <a:gd name="T32" fmla="*/ 4 w 94"/>
                <a:gd name="T33" fmla="*/ 96 h 140"/>
                <a:gd name="T34" fmla="*/ 0 w 94"/>
                <a:gd name="T35" fmla="*/ 82 h 140"/>
                <a:gd name="T36" fmla="*/ 0 w 94"/>
                <a:gd name="T37" fmla="*/ 68 h 140"/>
                <a:gd name="T38" fmla="*/ 0 w 94"/>
                <a:gd name="T39" fmla="*/ 68 h 140"/>
                <a:gd name="T40" fmla="*/ 0 w 94"/>
                <a:gd name="T41" fmla="*/ 54 h 140"/>
                <a:gd name="T42" fmla="*/ 4 w 94"/>
                <a:gd name="T43" fmla="*/ 42 h 140"/>
                <a:gd name="T44" fmla="*/ 8 w 94"/>
                <a:gd name="T45" fmla="*/ 30 h 140"/>
                <a:gd name="T46" fmla="*/ 14 w 94"/>
                <a:gd name="T47" fmla="*/ 20 h 140"/>
                <a:gd name="T48" fmla="*/ 20 w 94"/>
                <a:gd name="T49" fmla="*/ 12 h 140"/>
                <a:gd name="T50" fmla="*/ 28 w 94"/>
                <a:gd name="T51" fmla="*/ 4 h 140"/>
                <a:gd name="T52" fmla="*/ 38 w 94"/>
                <a:gd name="T53" fmla="*/ 2 h 140"/>
                <a:gd name="T54" fmla="*/ 48 w 94"/>
                <a:gd name="T55" fmla="*/ 0 h 140"/>
                <a:gd name="T56" fmla="*/ 48 w 94"/>
                <a:gd name="T57" fmla="*/ 0 h 140"/>
                <a:gd name="T58" fmla="*/ 56 w 94"/>
                <a:gd name="T59" fmla="*/ 2 h 140"/>
                <a:gd name="T60" fmla="*/ 66 w 94"/>
                <a:gd name="T61" fmla="*/ 6 h 140"/>
                <a:gd name="T62" fmla="*/ 74 w 94"/>
                <a:gd name="T63" fmla="*/ 12 h 140"/>
                <a:gd name="T64" fmla="*/ 80 w 94"/>
                <a:gd name="T65" fmla="*/ 22 h 140"/>
                <a:gd name="T66" fmla="*/ 86 w 94"/>
                <a:gd name="T67" fmla="*/ 32 h 140"/>
                <a:gd name="T68" fmla="*/ 90 w 94"/>
                <a:gd name="T69" fmla="*/ 44 h 140"/>
                <a:gd name="T70" fmla="*/ 94 w 94"/>
                <a:gd name="T71" fmla="*/ 56 h 140"/>
                <a:gd name="T72" fmla="*/ 94 w 94"/>
                <a:gd name="T73" fmla="*/ 70 h 140"/>
                <a:gd name="T74" fmla="*/ 94 w 94"/>
                <a:gd name="T75" fmla="*/ 7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4" h="140">
                  <a:moveTo>
                    <a:pt x="94" y="70"/>
                  </a:moveTo>
                  <a:lnTo>
                    <a:pt x="94" y="70"/>
                  </a:lnTo>
                  <a:lnTo>
                    <a:pt x="94" y="84"/>
                  </a:lnTo>
                  <a:lnTo>
                    <a:pt x="90" y="98"/>
                  </a:lnTo>
                  <a:lnTo>
                    <a:pt x="86" y="110"/>
                  </a:lnTo>
                  <a:lnTo>
                    <a:pt x="80" y="120"/>
                  </a:lnTo>
                  <a:lnTo>
                    <a:pt x="74" y="128"/>
                  </a:lnTo>
                  <a:lnTo>
                    <a:pt x="66" y="134"/>
                  </a:lnTo>
                  <a:lnTo>
                    <a:pt x="56" y="138"/>
                  </a:lnTo>
                  <a:lnTo>
                    <a:pt x="46" y="140"/>
                  </a:lnTo>
                  <a:lnTo>
                    <a:pt x="46" y="140"/>
                  </a:lnTo>
                  <a:lnTo>
                    <a:pt x="38" y="138"/>
                  </a:lnTo>
                  <a:lnTo>
                    <a:pt x="28" y="134"/>
                  </a:lnTo>
                  <a:lnTo>
                    <a:pt x="20" y="126"/>
                  </a:lnTo>
                  <a:lnTo>
                    <a:pt x="14" y="118"/>
                  </a:lnTo>
                  <a:lnTo>
                    <a:pt x="8" y="108"/>
                  </a:lnTo>
                  <a:lnTo>
                    <a:pt x="4" y="96"/>
                  </a:lnTo>
                  <a:lnTo>
                    <a:pt x="0" y="82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54"/>
                  </a:lnTo>
                  <a:lnTo>
                    <a:pt x="4" y="42"/>
                  </a:lnTo>
                  <a:lnTo>
                    <a:pt x="8" y="30"/>
                  </a:lnTo>
                  <a:lnTo>
                    <a:pt x="14" y="20"/>
                  </a:lnTo>
                  <a:lnTo>
                    <a:pt x="20" y="12"/>
                  </a:lnTo>
                  <a:lnTo>
                    <a:pt x="28" y="4"/>
                  </a:lnTo>
                  <a:lnTo>
                    <a:pt x="38" y="2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56" y="2"/>
                  </a:lnTo>
                  <a:lnTo>
                    <a:pt x="66" y="6"/>
                  </a:lnTo>
                  <a:lnTo>
                    <a:pt x="74" y="12"/>
                  </a:lnTo>
                  <a:lnTo>
                    <a:pt x="80" y="22"/>
                  </a:lnTo>
                  <a:lnTo>
                    <a:pt x="86" y="32"/>
                  </a:lnTo>
                  <a:lnTo>
                    <a:pt x="90" y="44"/>
                  </a:lnTo>
                  <a:lnTo>
                    <a:pt x="94" y="56"/>
                  </a:lnTo>
                  <a:lnTo>
                    <a:pt x="94" y="70"/>
                  </a:lnTo>
                  <a:lnTo>
                    <a:pt x="94" y="70"/>
                  </a:lnTo>
                  <a:close/>
                </a:path>
              </a:pathLst>
            </a:custGeom>
            <a:solidFill>
              <a:srgbClr val="0075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31" name="Freeform 52"/>
            <p:cNvSpPr>
              <a:spLocks/>
            </p:cNvSpPr>
            <p:nvPr/>
          </p:nvSpPr>
          <p:spPr bwMode="auto">
            <a:xfrm>
              <a:off x="5281" y="1319"/>
              <a:ext cx="78" cy="116"/>
            </a:xfrm>
            <a:custGeom>
              <a:avLst/>
              <a:gdLst>
                <a:gd name="T0" fmla="*/ 78 w 78"/>
                <a:gd name="T1" fmla="*/ 58 h 116"/>
                <a:gd name="T2" fmla="*/ 78 w 78"/>
                <a:gd name="T3" fmla="*/ 58 h 116"/>
                <a:gd name="T4" fmla="*/ 78 w 78"/>
                <a:gd name="T5" fmla="*/ 70 h 116"/>
                <a:gd name="T6" fmla="*/ 76 w 78"/>
                <a:gd name="T7" fmla="*/ 82 h 116"/>
                <a:gd name="T8" fmla="*/ 72 w 78"/>
                <a:gd name="T9" fmla="*/ 92 h 116"/>
                <a:gd name="T10" fmla="*/ 68 w 78"/>
                <a:gd name="T11" fmla="*/ 100 h 116"/>
                <a:gd name="T12" fmla="*/ 62 w 78"/>
                <a:gd name="T13" fmla="*/ 106 h 116"/>
                <a:gd name="T14" fmla="*/ 54 w 78"/>
                <a:gd name="T15" fmla="*/ 112 h 116"/>
                <a:gd name="T16" fmla="*/ 46 w 78"/>
                <a:gd name="T17" fmla="*/ 114 h 116"/>
                <a:gd name="T18" fmla="*/ 38 w 78"/>
                <a:gd name="T19" fmla="*/ 116 h 116"/>
                <a:gd name="T20" fmla="*/ 38 w 78"/>
                <a:gd name="T21" fmla="*/ 116 h 116"/>
                <a:gd name="T22" fmla="*/ 30 w 78"/>
                <a:gd name="T23" fmla="*/ 114 h 116"/>
                <a:gd name="T24" fmla="*/ 24 w 78"/>
                <a:gd name="T25" fmla="*/ 110 h 116"/>
                <a:gd name="T26" fmla="*/ 16 w 78"/>
                <a:gd name="T27" fmla="*/ 106 h 116"/>
                <a:gd name="T28" fmla="*/ 10 w 78"/>
                <a:gd name="T29" fmla="*/ 98 h 116"/>
                <a:gd name="T30" fmla="*/ 6 w 78"/>
                <a:gd name="T31" fmla="*/ 90 h 116"/>
                <a:gd name="T32" fmla="*/ 2 w 78"/>
                <a:gd name="T33" fmla="*/ 80 h 116"/>
                <a:gd name="T34" fmla="*/ 0 w 78"/>
                <a:gd name="T35" fmla="*/ 68 h 116"/>
                <a:gd name="T36" fmla="*/ 0 w 78"/>
                <a:gd name="T37" fmla="*/ 56 h 116"/>
                <a:gd name="T38" fmla="*/ 0 w 78"/>
                <a:gd name="T39" fmla="*/ 56 h 116"/>
                <a:gd name="T40" fmla="*/ 0 w 78"/>
                <a:gd name="T41" fmla="*/ 44 h 116"/>
                <a:gd name="T42" fmla="*/ 2 w 78"/>
                <a:gd name="T43" fmla="*/ 34 h 116"/>
                <a:gd name="T44" fmla="*/ 6 w 78"/>
                <a:gd name="T45" fmla="*/ 24 h 116"/>
                <a:gd name="T46" fmla="*/ 10 w 78"/>
                <a:gd name="T47" fmla="*/ 16 h 116"/>
                <a:gd name="T48" fmla="*/ 16 w 78"/>
                <a:gd name="T49" fmla="*/ 8 h 116"/>
                <a:gd name="T50" fmla="*/ 24 w 78"/>
                <a:gd name="T51" fmla="*/ 4 h 116"/>
                <a:gd name="T52" fmla="*/ 32 w 78"/>
                <a:gd name="T53" fmla="*/ 0 h 116"/>
                <a:gd name="T54" fmla="*/ 40 w 78"/>
                <a:gd name="T55" fmla="*/ 0 h 116"/>
                <a:gd name="T56" fmla="*/ 40 w 78"/>
                <a:gd name="T57" fmla="*/ 0 h 116"/>
                <a:gd name="T58" fmla="*/ 48 w 78"/>
                <a:gd name="T59" fmla="*/ 0 h 116"/>
                <a:gd name="T60" fmla="*/ 54 w 78"/>
                <a:gd name="T61" fmla="*/ 4 h 116"/>
                <a:gd name="T62" fmla="*/ 62 w 78"/>
                <a:gd name="T63" fmla="*/ 10 h 116"/>
                <a:gd name="T64" fmla="*/ 68 w 78"/>
                <a:gd name="T65" fmla="*/ 18 h 116"/>
                <a:gd name="T66" fmla="*/ 72 w 78"/>
                <a:gd name="T67" fmla="*/ 26 h 116"/>
                <a:gd name="T68" fmla="*/ 76 w 78"/>
                <a:gd name="T69" fmla="*/ 36 h 116"/>
                <a:gd name="T70" fmla="*/ 78 w 78"/>
                <a:gd name="T71" fmla="*/ 46 h 116"/>
                <a:gd name="T72" fmla="*/ 78 w 78"/>
                <a:gd name="T73" fmla="*/ 58 h 116"/>
                <a:gd name="T74" fmla="*/ 78 w 78"/>
                <a:gd name="T75" fmla="*/ 58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8" h="116">
                  <a:moveTo>
                    <a:pt x="78" y="58"/>
                  </a:moveTo>
                  <a:lnTo>
                    <a:pt x="78" y="58"/>
                  </a:lnTo>
                  <a:lnTo>
                    <a:pt x="78" y="70"/>
                  </a:lnTo>
                  <a:lnTo>
                    <a:pt x="76" y="82"/>
                  </a:lnTo>
                  <a:lnTo>
                    <a:pt x="72" y="92"/>
                  </a:lnTo>
                  <a:lnTo>
                    <a:pt x="68" y="100"/>
                  </a:lnTo>
                  <a:lnTo>
                    <a:pt x="62" y="106"/>
                  </a:lnTo>
                  <a:lnTo>
                    <a:pt x="54" y="112"/>
                  </a:lnTo>
                  <a:lnTo>
                    <a:pt x="46" y="114"/>
                  </a:lnTo>
                  <a:lnTo>
                    <a:pt x="38" y="116"/>
                  </a:lnTo>
                  <a:lnTo>
                    <a:pt x="38" y="116"/>
                  </a:lnTo>
                  <a:lnTo>
                    <a:pt x="30" y="114"/>
                  </a:lnTo>
                  <a:lnTo>
                    <a:pt x="24" y="110"/>
                  </a:lnTo>
                  <a:lnTo>
                    <a:pt x="16" y="106"/>
                  </a:lnTo>
                  <a:lnTo>
                    <a:pt x="10" y="98"/>
                  </a:lnTo>
                  <a:lnTo>
                    <a:pt x="6" y="90"/>
                  </a:lnTo>
                  <a:lnTo>
                    <a:pt x="2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44"/>
                  </a:lnTo>
                  <a:lnTo>
                    <a:pt x="2" y="34"/>
                  </a:lnTo>
                  <a:lnTo>
                    <a:pt x="6" y="24"/>
                  </a:lnTo>
                  <a:lnTo>
                    <a:pt x="10" y="16"/>
                  </a:lnTo>
                  <a:lnTo>
                    <a:pt x="16" y="8"/>
                  </a:lnTo>
                  <a:lnTo>
                    <a:pt x="24" y="4"/>
                  </a:lnTo>
                  <a:lnTo>
                    <a:pt x="32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8" y="0"/>
                  </a:lnTo>
                  <a:lnTo>
                    <a:pt x="54" y="4"/>
                  </a:lnTo>
                  <a:lnTo>
                    <a:pt x="62" y="10"/>
                  </a:lnTo>
                  <a:lnTo>
                    <a:pt x="68" y="18"/>
                  </a:lnTo>
                  <a:lnTo>
                    <a:pt x="72" y="26"/>
                  </a:lnTo>
                  <a:lnTo>
                    <a:pt x="76" y="36"/>
                  </a:lnTo>
                  <a:lnTo>
                    <a:pt x="78" y="46"/>
                  </a:lnTo>
                  <a:lnTo>
                    <a:pt x="78" y="58"/>
                  </a:lnTo>
                  <a:lnTo>
                    <a:pt x="78" y="58"/>
                  </a:lnTo>
                  <a:close/>
                </a:path>
              </a:pathLst>
            </a:custGeom>
            <a:solidFill>
              <a:srgbClr val="00B2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32" name="Freeform 53"/>
            <p:cNvSpPr>
              <a:spLocks/>
            </p:cNvSpPr>
            <p:nvPr/>
          </p:nvSpPr>
          <p:spPr bwMode="auto">
            <a:xfrm>
              <a:off x="5295" y="1345"/>
              <a:ext cx="50" cy="68"/>
            </a:xfrm>
            <a:custGeom>
              <a:avLst/>
              <a:gdLst>
                <a:gd name="T0" fmla="*/ 50 w 50"/>
                <a:gd name="T1" fmla="*/ 34 h 68"/>
                <a:gd name="T2" fmla="*/ 50 w 50"/>
                <a:gd name="T3" fmla="*/ 34 h 68"/>
                <a:gd name="T4" fmla="*/ 48 w 50"/>
                <a:gd name="T5" fmla="*/ 48 h 68"/>
                <a:gd name="T6" fmla="*/ 42 w 50"/>
                <a:gd name="T7" fmla="*/ 58 h 68"/>
                <a:gd name="T8" fmla="*/ 34 w 50"/>
                <a:gd name="T9" fmla="*/ 66 h 68"/>
                <a:gd name="T10" fmla="*/ 30 w 50"/>
                <a:gd name="T11" fmla="*/ 68 h 68"/>
                <a:gd name="T12" fmla="*/ 24 w 50"/>
                <a:gd name="T13" fmla="*/ 68 h 68"/>
                <a:gd name="T14" fmla="*/ 24 w 50"/>
                <a:gd name="T15" fmla="*/ 68 h 68"/>
                <a:gd name="T16" fmla="*/ 20 w 50"/>
                <a:gd name="T17" fmla="*/ 68 h 68"/>
                <a:gd name="T18" fmla="*/ 16 w 50"/>
                <a:gd name="T19" fmla="*/ 66 h 68"/>
                <a:gd name="T20" fmla="*/ 8 w 50"/>
                <a:gd name="T21" fmla="*/ 58 h 68"/>
                <a:gd name="T22" fmla="*/ 2 w 50"/>
                <a:gd name="T23" fmla="*/ 46 h 68"/>
                <a:gd name="T24" fmla="*/ 0 w 50"/>
                <a:gd name="T25" fmla="*/ 34 h 68"/>
                <a:gd name="T26" fmla="*/ 0 w 50"/>
                <a:gd name="T27" fmla="*/ 34 h 68"/>
                <a:gd name="T28" fmla="*/ 2 w 50"/>
                <a:gd name="T29" fmla="*/ 20 h 68"/>
                <a:gd name="T30" fmla="*/ 8 w 50"/>
                <a:gd name="T31" fmla="*/ 8 h 68"/>
                <a:gd name="T32" fmla="*/ 16 w 50"/>
                <a:gd name="T33" fmla="*/ 2 h 68"/>
                <a:gd name="T34" fmla="*/ 20 w 50"/>
                <a:gd name="T35" fmla="*/ 0 h 68"/>
                <a:gd name="T36" fmla="*/ 26 w 50"/>
                <a:gd name="T37" fmla="*/ 0 h 68"/>
                <a:gd name="T38" fmla="*/ 26 w 50"/>
                <a:gd name="T39" fmla="*/ 0 h 68"/>
                <a:gd name="T40" fmla="*/ 30 w 50"/>
                <a:gd name="T41" fmla="*/ 0 h 68"/>
                <a:gd name="T42" fmla="*/ 34 w 50"/>
                <a:gd name="T43" fmla="*/ 2 h 68"/>
                <a:gd name="T44" fmla="*/ 42 w 50"/>
                <a:gd name="T45" fmla="*/ 10 h 68"/>
                <a:gd name="T46" fmla="*/ 48 w 50"/>
                <a:gd name="T47" fmla="*/ 22 h 68"/>
                <a:gd name="T48" fmla="*/ 50 w 50"/>
                <a:gd name="T49" fmla="*/ 34 h 68"/>
                <a:gd name="T50" fmla="*/ 50 w 50"/>
                <a:gd name="T51" fmla="*/ 3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0" h="68">
                  <a:moveTo>
                    <a:pt x="50" y="34"/>
                  </a:moveTo>
                  <a:lnTo>
                    <a:pt x="50" y="34"/>
                  </a:lnTo>
                  <a:lnTo>
                    <a:pt x="48" y="48"/>
                  </a:lnTo>
                  <a:lnTo>
                    <a:pt x="42" y="58"/>
                  </a:lnTo>
                  <a:lnTo>
                    <a:pt x="34" y="66"/>
                  </a:lnTo>
                  <a:lnTo>
                    <a:pt x="30" y="68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20" y="68"/>
                  </a:lnTo>
                  <a:lnTo>
                    <a:pt x="16" y="66"/>
                  </a:lnTo>
                  <a:lnTo>
                    <a:pt x="8" y="58"/>
                  </a:lnTo>
                  <a:lnTo>
                    <a:pt x="2" y="46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20"/>
                  </a:lnTo>
                  <a:lnTo>
                    <a:pt x="8" y="8"/>
                  </a:lnTo>
                  <a:lnTo>
                    <a:pt x="16" y="2"/>
                  </a:lnTo>
                  <a:lnTo>
                    <a:pt x="20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0" y="0"/>
                  </a:lnTo>
                  <a:lnTo>
                    <a:pt x="34" y="2"/>
                  </a:lnTo>
                  <a:lnTo>
                    <a:pt x="42" y="10"/>
                  </a:lnTo>
                  <a:lnTo>
                    <a:pt x="48" y="22"/>
                  </a:lnTo>
                  <a:lnTo>
                    <a:pt x="50" y="34"/>
                  </a:lnTo>
                  <a:lnTo>
                    <a:pt x="50" y="3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33" name="Freeform 54"/>
            <p:cNvSpPr>
              <a:spLocks/>
            </p:cNvSpPr>
            <p:nvPr/>
          </p:nvSpPr>
          <p:spPr bwMode="auto">
            <a:xfrm>
              <a:off x="5299" y="1341"/>
              <a:ext cx="18" cy="28"/>
            </a:xfrm>
            <a:custGeom>
              <a:avLst/>
              <a:gdLst>
                <a:gd name="T0" fmla="*/ 18 w 18"/>
                <a:gd name="T1" fmla="*/ 12 h 28"/>
                <a:gd name="T2" fmla="*/ 18 w 18"/>
                <a:gd name="T3" fmla="*/ 12 h 28"/>
                <a:gd name="T4" fmla="*/ 18 w 18"/>
                <a:gd name="T5" fmla="*/ 18 h 28"/>
                <a:gd name="T6" fmla="*/ 18 w 18"/>
                <a:gd name="T7" fmla="*/ 22 h 28"/>
                <a:gd name="T8" fmla="*/ 14 w 18"/>
                <a:gd name="T9" fmla="*/ 26 h 28"/>
                <a:gd name="T10" fmla="*/ 10 w 18"/>
                <a:gd name="T11" fmla="*/ 28 h 28"/>
                <a:gd name="T12" fmla="*/ 10 w 18"/>
                <a:gd name="T13" fmla="*/ 28 h 28"/>
                <a:gd name="T14" fmla="*/ 6 w 18"/>
                <a:gd name="T15" fmla="*/ 26 h 28"/>
                <a:gd name="T16" fmla="*/ 4 w 18"/>
                <a:gd name="T17" fmla="*/ 24 h 28"/>
                <a:gd name="T18" fmla="*/ 0 w 18"/>
                <a:gd name="T19" fmla="*/ 20 h 28"/>
                <a:gd name="T20" fmla="*/ 0 w 18"/>
                <a:gd name="T21" fmla="*/ 16 h 28"/>
                <a:gd name="T22" fmla="*/ 0 w 18"/>
                <a:gd name="T23" fmla="*/ 16 h 28"/>
                <a:gd name="T24" fmla="*/ 0 w 18"/>
                <a:gd name="T25" fmla="*/ 10 h 28"/>
                <a:gd name="T26" fmla="*/ 2 w 18"/>
                <a:gd name="T27" fmla="*/ 6 h 28"/>
                <a:gd name="T28" fmla="*/ 4 w 18"/>
                <a:gd name="T29" fmla="*/ 2 h 28"/>
                <a:gd name="T30" fmla="*/ 8 w 18"/>
                <a:gd name="T31" fmla="*/ 0 h 28"/>
                <a:gd name="T32" fmla="*/ 8 w 18"/>
                <a:gd name="T33" fmla="*/ 0 h 28"/>
                <a:gd name="T34" fmla="*/ 12 w 18"/>
                <a:gd name="T35" fmla="*/ 2 h 28"/>
                <a:gd name="T36" fmla="*/ 14 w 18"/>
                <a:gd name="T37" fmla="*/ 4 h 28"/>
                <a:gd name="T38" fmla="*/ 18 w 18"/>
                <a:gd name="T39" fmla="*/ 8 h 28"/>
                <a:gd name="T40" fmla="*/ 18 w 18"/>
                <a:gd name="T41" fmla="*/ 12 h 28"/>
                <a:gd name="T42" fmla="*/ 18 w 18"/>
                <a:gd name="T43" fmla="*/ 1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" h="28">
                  <a:moveTo>
                    <a:pt x="18" y="12"/>
                  </a:moveTo>
                  <a:lnTo>
                    <a:pt x="18" y="12"/>
                  </a:lnTo>
                  <a:lnTo>
                    <a:pt x="18" y="18"/>
                  </a:lnTo>
                  <a:lnTo>
                    <a:pt x="18" y="22"/>
                  </a:lnTo>
                  <a:lnTo>
                    <a:pt x="14" y="26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6" y="26"/>
                  </a:lnTo>
                  <a:lnTo>
                    <a:pt x="4" y="24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0"/>
                  </a:lnTo>
                  <a:lnTo>
                    <a:pt x="2" y="6"/>
                  </a:lnTo>
                  <a:lnTo>
                    <a:pt x="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2"/>
                  </a:lnTo>
                  <a:lnTo>
                    <a:pt x="14" y="4"/>
                  </a:lnTo>
                  <a:lnTo>
                    <a:pt x="18" y="8"/>
                  </a:lnTo>
                  <a:lnTo>
                    <a:pt x="18" y="12"/>
                  </a:lnTo>
                  <a:lnTo>
                    <a:pt x="18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34" name="Freeform 55"/>
            <p:cNvSpPr>
              <a:spLocks/>
            </p:cNvSpPr>
            <p:nvPr/>
          </p:nvSpPr>
          <p:spPr bwMode="auto">
            <a:xfrm>
              <a:off x="5331" y="1391"/>
              <a:ext cx="12" cy="14"/>
            </a:xfrm>
            <a:custGeom>
              <a:avLst/>
              <a:gdLst>
                <a:gd name="T0" fmla="*/ 6 w 12"/>
                <a:gd name="T1" fmla="*/ 0 h 14"/>
                <a:gd name="T2" fmla="*/ 6 w 12"/>
                <a:gd name="T3" fmla="*/ 0 h 14"/>
                <a:gd name="T4" fmla="*/ 10 w 12"/>
                <a:gd name="T5" fmla="*/ 2 h 14"/>
                <a:gd name="T6" fmla="*/ 12 w 12"/>
                <a:gd name="T7" fmla="*/ 6 h 14"/>
                <a:gd name="T8" fmla="*/ 12 w 12"/>
                <a:gd name="T9" fmla="*/ 6 h 14"/>
                <a:gd name="T10" fmla="*/ 12 w 12"/>
                <a:gd name="T11" fmla="*/ 10 h 14"/>
                <a:gd name="T12" fmla="*/ 8 w 12"/>
                <a:gd name="T13" fmla="*/ 14 h 14"/>
                <a:gd name="T14" fmla="*/ 8 w 12"/>
                <a:gd name="T15" fmla="*/ 14 h 14"/>
                <a:gd name="T16" fmla="*/ 4 w 12"/>
                <a:gd name="T17" fmla="*/ 12 h 14"/>
                <a:gd name="T18" fmla="*/ 0 w 12"/>
                <a:gd name="T19" fmla="*/ 8 h 14"/>
                <a:gd name="T20" fmla="*/ 0 w 12"/>
                <a:gd name="T21" fmla="*/ 8 h 14"/>
                <a:gd name="T22" fmla="*/ 2 w 12"/>
                <a:gd name="T23" fmla="*/ 4 h 14"/>
                <a:gd name="T24" fmla="*/ 6 w 12"/>
                <a:gd name="T25" fmla="*/ 0 h 14"/>
                <a:gd name="T26" fmla="*/ 6 w 12"/>
                <a:gd name="T2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4">
                  <a:moveTo>
                    <a:pt x="6" y="0"/>
                  </a:moveTo>
                  <a:lnTo>
                    <a:pt x="6" y="0"/>
                  </a:lnTo>
                  <a:lnTo>
                    <a:pt x="10" y="2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2" y="10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4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35" name="Freeform 56"/>
            <p:cNvSpPr>
              <a:spLocks/>
            </p:cNvSpPr>
            <p:nvPr/>
          </p:nvSpPr>
          <p:spPr bwMode="auto">
            <a:xfrm>
              <a:off x="5239" y="1421"/>
              <a:ext cx="170" cy="74"/>
            </a:xfrm>
            <a:custGeom>
              <a:avLst/>
              <a:gdLst>
                <a:gd name="T0" fmla="*/ 170 w 170"/>
                <a:gd name="T1" fmla="*/ 40 h 74"/>
                <a:gd name="T2" fmla="*/ 170 w 170"/>
                <a:gd name="T3" fmla="*/ 40 h 74"/>
                <a:gd name="T4" fmla="*/ 168 w 170"/>
                <a:gd name="T5" fmla="*/ 34 h 74"/>
                <a:gd name="T6" fmla="*/ 164 w 170"/>
                <a:gd name="T7" fmla="*/ 26 h 74"/>
                <a:gd name="T8" fmla="*/ 156 w 170"/>
                <a:gd name="T9" fmla="*/ 20 h 74"/>
                <a:gd name="T10" fmla="*/ 148 w 170"/>
                <a:gd name="T11" fmla="*/ 12 h 74"/>
                <a:gd name="T12" fmla="*/ 136 w 170"/>
                <a:gd name="T13" fmla="*/ 6 h 74"/>
                <a:gd name="T14" fmla="*/ 122 w 170"/>
                <a:gd name="T15" fmla="*/ 0 h 74"/>
                <a:gd name="T16" fmla="*/ 106 w 170"/>
                <a:gd name="T17" fmla="*/ 0 h 74"/>
                <a:gd name="T18" fmla="*/ 106 w 170"/>
                <a:gd name="T19" fmla="*/ 0 h 74"/>
                <a:gd name="T20" fmla="*/ 58 w 170"/>
                <a:gd name="T21" fmla="*/ 4 h 74"/>
                <a:gd name="T22" fmla="*/ 46 w 170"/>
                <a:gd name="T23" fmla="*/ 6 h 74"/>
                <a:gd name="T24" fmla="*/ 36 w 170"/>
                <a:gd name="T25" fmla="*/ 8 h 74"/>
                <a:gd name="T26" fmla="*/ 36 w 170"/>
                <a:gd name="T27" fmla="*/ 8 h 74"/>
                <a:gd name="T28" fmla="*/ 22 w 170"/>
                <a:gd name="T29" fmla="*/ 14 h 74"/>
                <a:gd name="T30" fmla="*/ 12 w 170"/>
                <a:gd name="T31" fmla="*/ 22 h 74"/>
                <a:gd name="T32" fmla="*/ 0 w 170"/>
                <a:gd name="T33" fmla="*/ 30 h 74"/>
                <a:gd name="T34" fmla="*/ 0 w 170"/>
                <a:gd name="T35" fmla="*/ 30 h 74"/>
                <a:gd name="T36" fmla="*/ 6 w 170"/>
                <a:gd name="T37" fmla="*/ 36 h 74"/>
                <a:gd name="T38" fmla="*/ 20 w 170"/>
                <a:gd name="T39" fmla="*/ 52 h 74"/>
                <a:gd name="T40" fmla="*/ 30 w 170"/>
                <a:gd name="T41" fmla="*/ 60 h 74"/>
                <a:gd name="T42" fmla="*/ 40 w 170"/>
                <a:gd name="T43" fmla="*/ 66 h 74"/>
                <a:gd name="T44" fmla="*/ 52 w 170"/>
                <a:gd name="T45" fmla="*/ 72 h 74"/>
                <a:gd name="T46" fmla="*/ 66 w 170"/>
                <a:gd name="T47" fmla="*/ 74 h 74"/>
                <a:gd name="T48" fmla="*/ 66 w 170"/>
                <a:gd name="T49" fmla="*/ 74 h 74"/>
                <a:gd name="T50" fmla="*/ 90 w 170"/>
                <a:gd name="T51" fmla="*/ 74 h 74"/>
                <a:gd name="T52" fmla="*/ 106 w 170"/>
                <a:gd name="T53" fmla="*/ 74 h 74"/>
                <a:gd name="T54" fmla="*/ 120 w 170"/>
                <a:gd name="T55" fmla="*/ 72 h 74"/>
                <a:gd name="T56" fmla="*/ 134 w 170"/>
                <a:gd name="T57" fmla="*/ 66 h 74"/>
                <a:gd name="T58" fmla="*/ 134 w 170"/>
                <a:gd name="T59" fmla="*/ 66 h 74"/>
                <a:gd name="T60" fmla="*/ 160 w 170"/>
                <a:gd name="T61" fmla="*/ 48 h 74"/>
                <a:gd name="T62" fmla="*/ 170 w 170"/>
                <a:gd name="T63" fmla="*/ 40 h 74"/>
                <a:gd name="T64" fmla="*/ 170 w 170"/>
                <a:gd name="T65" fmla="*/ 4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70" h="74">
                  <a:moveTo>
                    <a:pt x="170" y="40"/>
                  </a:moveTo>
                  <a:lnTo>
                    <a:pt x="170" y="40"/>
                  </a:lnTo>
                  <a:lnTo>
                    <a:pt x="168" y="34"/>
                  </a:lnTo>
                  <a:lnTo>
                    <a:pt x="164" y="26"/>
                  </a:lnTo>
                  <a:lnTo>
                    <a:pt x="156" y="20"/>
                  </a:lnTo>
                  <a:lnTo>
                    <a:pt x="148" y="12"/>
                  </a:lnTo>
                  <a:lnTo>
                    <a:pt x="136" y="6"/>
                  </a:lnTo>
                  <a:lnTo>
                    <a:pt x="122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58" y="4"/>
                  </a:lnTo>
                  <a:lnTo>
                    <a:pt x="46" y="6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22" y="14"/>
                  </a:lnTo>
                  <a:lnTo>
                    <a:pt x="12" y="22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6" y="36"/>
                  </a:lnTo>
                  <a:lnTo>
                    <a:pt x="20" y="52"/>
                  </a:lnTo>
                  <a:lnTo>
                    <a:pt x="30" y="60"/>
                  </a:lnTo>
                  <a:lnTo>
                    <a:pt x="40" y="66"/>
                  </a:lnTo>
                  <a:lnTo>
                    <a:pt x="52" y="72"/>
                  </a:lnTo>
                  <a:lnTo>
                    <a:pt x="66" y="74"/>
                  </a:lnTo>
                  <a:lnTo>
                    <a:pt x="66" y="74"/>
                  </a:lnTo>
                  <a:lnTo>
                    <a:pt x="90" y="74"/>
                  </a:lnTo>
                  <a:lnTo>
                    <a:pt x="106" y="74"/>
                  </a:lnTo>
                  <a:lnTo>
                    <a:pt x="120" y="72"/>
                  </a:lnTo>
                  <a:lnTo>
                    <a:pt x="134" y="66"/>
                  </a:lnTo>
                  <a:lnTo>
                    <a:pt x="134" y="66"/>
                  </a:lnTo>
                  <a:lnTo>
                    <a:pt x="160" y="48"/>
                  </a:lnTo>
                  <a:lnTo>
                    <a:pt x="170" y="40"/>
                  </a:lnTo>
                  <a:lnTo>
                    <a:pt x="170" y="40"/>
                  </a:lnTo>
                  <a:close/>
                </a:path>
              </a:pathLst>
            </a:custGeom>
            <a:solidFill>
              <a:srgbClr val="FDEA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36" name="Freeform 57"/>
            <p:cNvSpPr>
              <a:spLocks/>
            </p:cNvSpPr>
            <p:nvPr/>
          </p:nvSpPr>
          <p:spPr bwMode="auto">
            <a:xfrm>
              <a:off x="5239" y="1415"/>
              <a:ext cx="180" cy="40"/>
            </a:xfrm>
            <a:custGeom>
              <a:avLst/>
              <a:gdLst>
                <a:gd name="T0" fmla="*/ 0 w 180"/>
                <a:gd name="T1" fmla="*/ 34 h 40"/>
                <a:gd name="T2" fmla="*/ 0 w 180"/>
                <a:gd name="T3" fmla="*/ 34 h 40"/>
                <a:gd name="T4" fmla="*/ 16 w 180"/>
                <a:gd name="T5" fmla="*/ 24 h 40"/>
                <a:gd name="T6" fmla="*/ 36 w 180"/>
                <a:gd name="T7" fmla="*/ 14 h 40"/>
                <a:gd name="T8" fmla="*/ 60 w 180"/>
                <a:gd name="T9" fmla="*/ 6 h 40"/>
                <a:gd name="T10" fmla="*/ 72 w 180"/>
                <a:gd name="T11" fmla="*/ 2 h 40"/>
                <a:gd name="T12" fmla="*/ 88 w 180"/>
                <a:gd name="T13" fmla="*/ 0 h 40"/>
                <a:gd name="T14" fmla="*/ 102 w 180"/>
                <a:gd name="T15" fmla="*/ 0 h 40"/>
                <a:gd name="T16" fmla="*/ 118 w 180"/>
                <a:gd name="T17" fmla="*/ 4 h 40"/>
                <a:gd name="T18" fmla="*/ 132 w 180"/>
                <a:gd name="T19" fmla="*/ 8 h 40"/>
                <a:gd name="T20" fmla="*/ 148 w 180"/>
                <a:gd name="T21" fmla="*/ 16 h 40"/>
                <a:gd name="T22" fmla="*/ 164 w 180"/>
                <a:gd name="T23" fmla="*/ 26 h 40"/>
                <a:gd name="T24" fmla="*/ 180 w 180"/>
                <a:gd name="T25" fmla="*/ 40 h 40"/>
                <a:gd name="T26" fmla="*/ 180 w 180"/>
                <a:gd name="T27" fmla="*/ 40 h 40"/>
                <a:gd name="T28" fmla="*/ 168 w 180"/>
                <a:gd name="T29" fmla="*/ 32 h 40"/>
                <a:gd name="T30" fmla="*/ 154 w 180"/>
                <a:gd name="T31" fmla="*/ 24 h 40"/>
                <a:gd name="T32" fmla="*/ 136 w 180"/>
                <a:gd name="T33" fmla="*/ 16 h 40"/>
                <a:gd name="T34" fmla="*/ 124 w 180"/>
                <a:gd name="T35" fmla="*/ 14 h 40"/>
                <a:gd name="T36" fmla="*/ 110 w 180"/>
                <a:gd name="T37" fmla="*/ 12 h 40"/>
                <a:gd name="T38" fmla="*/ 96 w 180"/>
                <a:gd name="T39" fmla="*/ 12 h 40"/>
                <a:gd name="T40" fmla="*/ 78 w 180"/>
                <a:gd name="T41" fmla="*/ 12 h 40"/>
                <a:gd name="T42" fmla="*/ 62 w 180"/>
                <a:gd name="T43" fmla="*/ 14 h 40"/>
                <a:gd name="T44" fmla="*/ 42 w 180"/>
                <a:gd name="T45" fmla="*/ 20 h 40"/>
                <a:gd name="T46" fmla="*/ 22 w 180"/>
                <a:gd name="T47" fmla="*/ 26 h 40"/>
                <a:gd name="T48" fmla="*/ 0 w 180"/>
                <a:gd name="T49" fmla="*/ 34 h 40"/>
                <a:gd name="T50" fmla="*/ 0 w 180"/>
                <a:gd name="T51" fmla="*/ 3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0" h="40">
                  <a:moveTo>
                    <a:pt x="0" y="34"/>
                  </a:moveTo>
                  <a:lnTo>
                    <a:pt x="0" y="34"/>
                  </a:lnTo>
                  <a:lnTo>
                    <a:pt x="16" y="24"/>
                  </a:lnTo>
                  <a:lnTo>
                    <a:pt x="36" y="14"/>
                  </a:lnTo>
                  <a:lnTo>
                    <a:pt x="60" y="6"/>
                  </a:lnTo>
                  <a:lnTo>
                    <a:pt x="72" y="2"/>
                  </a:lnTo>
                  <a:lnTo>
                    <a:pt x="88" y="0"/>
                  </a:lnTo>
                  <a:lnTo>
                    <a:pt x="102" y="0"/>
                  </a:lnTo>
                  <a:lnTo>
                    <a:pt x="118" y="4"/>
                  </a:lnTo>
                  <a:lnTo>
                    <a:pt x="132" y="8"/>
                  </a:lnTo>
                  <a:lnTo>
                    <a:pt x="148" y="16"/>
                  </a:lnTo>
                  <a:lnTo>
                    <a:pt x="164" y="26"/>
                  </a:lnTo>
                  <a:lnTo>
                    <a:pt x="180" y="40"/>
                  </a:lnTo>
                  <a:lnTo>
                    <a:pt x="180" y="40"/>
                  </a:lnTo>
                  <a:lnTo>
                    <a:pt x="168" y="32"/>
                  </a:lnTo>
                  <a:lnTo>
                    <a:pt x="154" y="24"/>
                  </a:lnTo>
                  <a:lnTo>
                    <a:pt x="136" y="16"/>
                  </a:lnTo>
                  <a:lnTo>
                    <a:pt x="124" y="14"/>
                  </a:lnTo>
                  <a:lnTo>
                    <a:pt x="110" y="12"/>
                  </a:lnTo>
                  <a:lnTo>
                    <a:pt x="96" y="12"/>
                  </a:lnTo>
                  <a:lnTo>
                    <a:pt x="78" y="12"/>
                  </a:lnTo>
                  <a:lnTo>
                    <a:pt x="62" y="14"/>
                  </a:lnTo>
                  <a:lnTo>
                    <a:pt x="42" y="20"/>
                  </a:lnTo>
                  <a:lnTo>
                    <a:pt x="22" y="26"/>
                  </a:lnTo>
                  <a:lnTo>
                    <a:pt x="0" y="34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FCAF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37" name="Freeform 58"/>
            <p:cNvSpPr>
              <a:spLocks/>
            </p:cNvSpPr>
            <p:nvPr/>
          </p:nvSpPr>
          <p:spPr bwMode="auto">
            <a:xfrm>
              <a:off x="5253" y="1187"/>
              <a:ext cx="162" cy="108"/>
            </a:xfrm>
            <a:custGeom>
              <a:avLst/>
              <a:gdLst>
                <a:gd name="T0" fmla="*/ 160 w 162"/>
                <a:gd name="T1" fmla="*/ 108 h 108"/>
                <a:gd name="T2" fmla="*/ 160 w 162"/>
                <a:gd name="T3" fmla="*/ 108 h 108"/>
                <a:gd name="T4" fmla="*/ 162 w 162"/>
                <a:gd name="T5" fmla="*/ 86 h 108"/>
                <a:gd name="T6" fmla="*/ 160 w 162"/>
                <a:gd name="T7" fmla="*/ 66 h 108"/>
                <a:gd name="T8" fmla="*/ 158 w 162"/>
                <a:gd name="T9" fmla="*/ 46 h 108"/>
                <a:gd name="T10" fmla="*/ 154 w 162"/>
                <a:gd name="T11" fmla="*/ 36 h 108"/>
                <a:gd name="T12" fmla="*/ 150 w 162"/>
                <a:gd name="T13" fmla="*/ 28 h 108"/>
                <a:gd name="T14" fmla="*/ 144 w 162"/>
                <a:gd name="T15" fmla="*/ 18 h 108"/>
                <a:gd name="T16" fmla="*/ 138 w 162"/>
                <a:gd name="T17" fmla="*/ 12 h 108"/>
                <a:gd name="T18" fmla="*/ 130 w 162"/>
                <a:gd name="T19" fmla="*/ 6 h 108"/>
                <a:gd name="T20" fmla="*/ 120 w 162"/>
                <a:gd name="T21" fmla="*/ 2 h 108"/>
                <a:gd name="T22" fmla="*/ 110 w 162"/>
                <a:gd name="T23" fmla="*/ 0 h 108"/>
                <a:gd name="T24" fmla="*/ 96 w 162"/>
                <a:gd name="T25" fmla="*/ 0 h 108"/>
                <a:gd name="T26" fmla="*/ 96 w 162"/>
                <a:gd name="T27" fmla="*/ 0 h 108"/>
                <a:gd name="T28" fmla="*/ 86 w 162"/>
                <a:gd name="T29" fmla="*/ 2 h 108"/>
                <a:gd name="T30" fmla="*/ 78 w 162"/>
                <a:gd name="T31" fmla="*/ 4 h 108"/>
                <a:gd name="T32" fmla="*/ 60 w 162"/>
                <a:gd name="T33" fmla="*/ 8 h 108"/>
                <a:gd name="T34" fmla="*/ 42 w 162"/>
                <a:gd name="T35" fmla="*/ 12 h 108"/>
                <a:gd name="T36" fmla="*/ 34 w 162"/>
                <a:gd name="T37" fmla="*/ 12 h 108"/>
                <a:gd name="T38" fmla="*/ 26 w 162"/>
                <a:gd name="T39" fmla="*/ 8 h 108"/>
                <a:gd name="T40" fmla="*/ 26 w 162"/>
                <a:gd name="T41" fmla="*/ 8 h 108"/>
                <a:gd name="T42" fmla="*/ 20 w 162"/>
                <a:gd name="T43" fmla="*/ 6 h 108"/>
                <a:gd name="T44" fmla="*/ 14 w 162"/>
                <a:gd name="T45" fmla="*/ 4 h 108"/>
                <a:gd name="T46" fmla="*/ 10 w 162"/>
                <a:gd name="T47" fmla="*/ 4 h 108"/>
                <a:gd name="T48" fmla="*/ 6 w 162"/>
                <a:gd name="T49" fmla="*/ 6 h 108"/>
                <a:gd name="T50" fmla="*/ 2 w 162"/>
                <a:gd name="T51" fmla="*/ 10 h 108"/>
                <a:gd name="T52" fmla="*/ 0 w 162"/>
                <a:gd name="T53" fmla="*/ 14 h 108"/>
                <a:gd name="T54" fmla="*/ 0 w 162"/>
                <a:gd name="T55" fmla="*/ 24 h 108"/>
                <a:gd name="T56" fmla="*/ 4 w 162"/>
                <a:gd name="T57" fmla="*/ 34 h 108"/>
                <a:gd name="T58" fmla="*/ 8 w 162"/>
                <a:gd name="T59" fmla="*/ 38 h 108"/>
                <a:gd name="T60" fmla="*/ 12 w 162"/>
                <a:gd name="T61" fmla="*/ 42 h 108"/>
                <a:gd name="T62" fmla="*/ 18 w 162"/>
                <a:gd name="T63" fmla="*/ 44 h 108"/>
                <a:gd name="T64" fmla="*/ 24 w 162"/>
                <a:gd name="T65" fmla="*/ 44 h 108"/>
                <a:gd name="T66" fmla="*/ 32 w 162"/>
                <a:gd name="T67" fmla="*/ 42 h 108"/>
                <a:gd name="T68" fmla="*/ 42 w 162"/>
                <a:gd name="T69" fmla="*/ 40 h 108"/>
                <a:gd name="T70" fmla="*/ 42 w 162"/>
                <a:gd name="T71" fmla="*/ 40 h 108"/>
                <a:gd name="T72" fmla="*/ 56 w 162"/>
                <a:gd name="T73" fmla="*/ 34 h 108"/>
                <a:gd name="T74" fmla="*/ 72 w 162"/>
                <a:gd name="T75" fmla="*/ 30 h 108"/>
                <a:gd name="T76" fmla="*/ 86 w 162"/>
                <a:gd name="T77" fmla="*/ 28 h 108"/>
                <a:gd name="T78" fmla="*/ 102 w 162"/>
                <a:gd name="T79" fmla="*/ 28 h 108"/>
                <a:gd name="T80" fmla="*/ 114 w 162"/>
                <a:gd name="T81" fmla="*/ 30 h 108"/>
                <a:gd name="T82" fmla="*/ 126 w 162"/>
                <a:gd name="T83" fmla="*/ 34 h 108"/>
                <a:gd name="T84" fmla="*/ 136 w 162"/>
                <a:gd name="T85" fmla="*/ 42 h 108"/>
                <a:gd name="T86" fmla="*/ 144 w 162"/>
                <a:gd name="T87" fmla="*/ 54 h 108"/>
                <a:gd name="T88" fmla="*/ 144 w 162"/>
                <a:gd name="T89" fmla="*/ 54 h 108"/>
                <a:gd name="T90" fmla="*/ 154 w 162"/>
                <a:gd name="T91" fmla="*/ 80 h 108"/>
                <a:gd name="T92" fmla="*/ 160 w 162"/>
                <a:gd name="T93" fmla="*/ 96 h 108"/>
                <a:gd name="T94" fmla="*/ 160 w 162"/>
                <a:gd name="T95" fmla="*/ 108 h 108"/>
                <a:gd name="T96" fmla="*/ 160 w 162"/>
                <a:gd name="T9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2" h="108">
                  <a:moveTo>
                    <a:pt x="160" y="108"/>
                  </a:moveTo>
                  <a:lnTo>
                    <a:pt x="160" y="108"/>
                  </a:lnTo>
                  <a:lnTo>
                    <a:pt x="162" y="86"/>
                  </a:lnTo>
                  <a:lnTo>
                    <a:pt x="160" y="66"/>
                  </a:lnTo>
                  <a:lnTo>
                    <a:pt x="158" y="46"/>
                  </a:lnTo>
                  <a:lnTo>
                    <a:pt x="154" y="36"/>
                  </a:lnTo>
                  <a:lnTo>
                    <a:pt x="150" y="28"/>
                  </a:lnTo>
                  <a:lnTo>
                    <a:pt x="144" y="18"/>
                  </a:lnTo>
                  <a:lnTo>
                    <a:pt x="138" y="12"/>
                  </a:lnTo>
                  <a:lnTo>
                    <a:pt x="130" y="6"/>
                  </a:lnTo>
                  <a:lnTo>
                    <a:pt x="120" y="2"/>
                  </a:lnTo>
                  <a:lnTo>
                    <a:pt x="110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6" y="2"/>
                  </a:lnTo>
                  <a:lnTo>
                    <a:pt x="78" y="4"/>
                  </a:lnTo>
                  <a:lnTo>
                    <a:pt x="60" y="8"/>
                  </a:lnTo>
                  <a:lnTo>
                    <a:pt x="42" y="12"/>
                  </a:lnTo>
                  <a:lnTo>
                    <a:pt x="34" y="1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0" y="6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6" y="6"/>
                  </a:lnTo>
                  <a:lnTo>
                    <a:pt x="2" y="10"/>
                  </a:lnTo>
                  <a:lnTo>
                    <a:pt x="0" y="14"/>
                  </a:lnTo>
                  <a:lnTo>
                    <a:pt x="0" y="24"/>
                  </a:lnTo>
                  <a:lnTo>
                    <a:pt x="4" y="34"/>
                  </a:lnTo>
                  <a:lnTo>
                    <a:pt x="8" y="38"/>
                  </a:lnTo>
                  <a:lnTo>
                    <a:pt x="12" y="42"/>
                  </a:lnTo>
                  <a:lnTo>
                    <a:pt x="18" y="44"/>
                  </a:lnTo>
                  <a:lnTo>
                    <a:pt x="24" y="44"/>
                  </a:lnTo>
                  <a:lnTo>
                    <a:pt x="32" y="42"/>
                  </a:lnTo>
                  <a:lnTo>
                    <a:pt x="42" y="40"/>
                  </a:lnTo>
                  <a:lnTo>
                    <a:pt x="42" y="40"/>
                  </a:lnTo>
                  <a:lnTo>
                    <a:pt x="56" y="34"/>
                  </a:lnTo>
                  <a:lnTo>
                    <a:pt x="72" y="30"/>
                  </a:lnTo>
                  <a:lnTo>
                    <a:pt x="86" y="28"/>
                  </a:lnTo>
                  <a:lnTo>
                    <a:pt x="102" y="28"/>
                  </a:lnTo>
                  <a:lnTo>
                    <a:pt x="114" y="30"/>
                  </a:lnTo>
                  <a:lnTo>
                    <a:pt x="126" y="34"/>
                  </a:lnTo>
                  <a:lnTo>
                    <a:pt x="136" y="42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54" y="80"/>
                  </a:lnTo>
                  <a:lnTo>
                    <a:pt x="160" y="96"/>
                  </a:lnTo>
                  <a:lnTo>
                    <a:pt x="160" y="108"/>
                  </a:lnTo>
                  <a:lnTo>
                    <a:pt x="160" y="108"/>
                  </a:lnTo>
                  <a:close/>
                </a:path>
              </a:pathLst>
            </a:custGeom>
            <a:solidFill>
              <a:srgbClr val="EE7D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38" name="Freeform 59"/>
            <p:cNvSpPr>
              <a:spLocks/>
            </p:cNvSpPr>
            <p:nvPr/>
          </p:nvSpPr>
          <p:spPr bwMode="auto">
            <a:xfrm>
              <a:off x="4987" y="1215"/>
              <a:ext cx="130" cy="126"/>
            </a:xfrm>
            <a:custGeom>
              <a:avLst/>
              <a:gdLst>
                <a:gd name="T0" fmla="*/ 12 w 130"/>
                <a:gd name="T1" fmla="*/ 126 h 126"/>
                <a:gd name="T2" fmla="*/ 12 w 130"/>
                <a:gd name="T3" fmla="*/ 126 h 126"/>
                <a:gd name="T4" fmla="*/ 4 w 130"/>
                <a:gd name="T5" fmla="*/ 106 h 126"/>
                <a:gd name="T6" fmla="*/ 2 w 130"/>
                <a:gd name="T7" fmla="*/ 90 h 126"/>
                <a:gd name="T8" fmla="*/ 0 w 130"/>
                <a:gd name="T9" fmla="*/ 72 h 126"/>
                <a:gd name="T10" fmla="*/ 0 w 130"/>
                <a:gd name="T11" fmla="*/ 54 h 126"/>
                <a:gd name="T12" fmla="*/ 4 w 130"/>
                <a:gd name="T13" fmla="*/ 44 h 126"/>
                <a:gd name="T14" fmla="*/ 8 w 130"/>
                <a:gd name="T15" fmla="*/ 38 h 126"/>
                <a:gd name="T16" fmla="*/ 12 w 130"/>
                <a:gd name="T17" fmla="*/ 30 h 126"/>
                <a:gd name="T18" fmla="*/ 20 w 130"/>
                <a:gd name="T19" fmla="*/ 24 h 126"/>
                <a:gd name="T20" fmla="*/ 30 w 130"/>
                <a:gd name="T21" fmla="*/ 20 h 126"/>
                <a:gd name="T22" fmla="*/ 40 w 130"/>
                <a:gd name="T23" fmla="*/ 18 h 126"/>
                <a:gd name="T24" fmla="*/ 40 w 130"/>
                <a:gd name="T25" fmla="*/ 18 h 126"/>
                <a:gd name="T26" fmla="*/ 48 w 130"/>
                <a:gd name="T27" fmla="*/ 16 h 126"/>
                <a:gd name="T28" fmla="*/ 58 w 130"/>
                <a:gd name="T29" fmla="*/ 14 h 126"/>
                <a:gd name="T30" fmla="*/ 74 w 130"/>
                <a:gd name="T31" fmla="*/ 16 h 126"/>
                <a:gd name="T32" fmla="*/ 90 w 130"/>
                <a:gd name="T33" fmla="*/ 14 h 126"/>
                <a:gd name="T34" fmla="*/ 98 w 130"/>
                <a:gd name="T35" fmla="*/ 12 h 126"/>
                <a:gd name="T36" fmla="*/ 102 w 130"/>
                <a:gd name="T37" fmla="*/ 8 h 126"/>
                <a:gd name="T38" fmla="*/ 102 w 130"/>
                <a:gd name="T39" fmla="*/ 8 h 126"/>
                <a:gd name="T40" fmla="*/ 108 w 130"/>
                <a:gd name="T41" fmla="*/ 2 h 126"/>
                <a:gd name="T42" fmla="*/ 112 w 130"/>
                <a:gd name="T43" fmla="*/ 0 h 126"/>
                <a:gd name="T44" fmla="*/ 118 w 130"/>
                <a:gd name="T45" fmla="*/ 0 h 126"/>
                <a:gd name="T46" fmla="*/ 122 w 130"/>
                <a:gd name="T47" fmla="*/ 0 h 126"/>
                <a:gd name="T48" fmla="*/ 124 w 130"/>
                <a:gd name="T49" fmla="*/ 2 h 126"/>
                <a:gd name="T50" fmla="*/ 128 w 130"/>
                <a:gd name="T51" fmla="*/ 6 h 126"/>
                <a:gd name="T52" fmla="*/ 130 w 130"/>
                <a:gd name="T53" fmla="*/ 14 h 126"/>
                <a:gd name="T54" fmla="*/ 128 w 130"/>
                <a:gd name="T55" fmla="*/ 24 h 126"/>
                <a:gd name="T56" fmla="*/ 126 w 130"/>
                <a:gd name="T57" fmla="*/ 28 h 126"/>
                <a:gd name="T58" fmla="*/ 124 w 130"/>
                <a:gd name="T59" fmla="*/ 32 h 126"/>
                <a:gd name="T60" fmla="*/ 120 w 130"/>
                <a:gd name="T61" fmla="*/ 36 h 126"/>
                <a:gd name="T62" fmla="*/ 114 w 130"/>
                <a:gd name="T63" fmla="*/ 38 h 126"/>
                <a:gd name="T64" fmla="*/ 106 w 130"/>
                <a:gd name="T65" fmla="*/ 38 h 126"/>
                <a:gd name="T66" fmla="*/ 98 w 130"/>
                <a:gd name="T67" fmla="*/ 38 h 126"/>
                <a:gd name="T68" fmla="*/ 98 w 130"/>
                <a:gd name="T69" fmla="*/ 38 h 126"/>
                <a:gd name="T70" fmla="*/ 84 w 130"/>
                <a:gd name="T71" fmla="*/ 36 h 126"/>
                <a:gd name="T72" fmla="*/ 70 w 130"/>
                <a:gd name="T73" fmla="*/ 36 h 126"/>
                <a:gd name="T74" fmla="*/ 56 w 130"/>
                <a:gd name="T75" fmla="*/ 38 h 126"/>
                <a:gd name="T76" fmla="*/ 44 w 130"/>
                <a:gd name="T77" fmla="*/ 42 h 126"/>
                <a:gd name="T78" fmla="*/ 32 w 130"/>
                <a:gd name="T79" fmla="*/ 46 h 126"/>
                <a:gd name="T80" fmla="*/ 22 w 130"/>
                <a:gd name="T81" fmla="*/ 54 h 126"/>
                <a:gd name="T82" fmla="*/ 16 w 130"/>
                <a:gd name="T83" fmla="*/ 64 h 126"/>
                <a:gd name="T84" fmla="*/ 12 w 130"/>
                <a:gd name="T85" fmla="*/ 76 h 126"/>
                <a:gd name="T86" fmla="*/ 12 w 130"/>
                <a:gd name="T87" fmla="*/ 76 h 126"/>
                <a:gd name="T88" fmla="*/ 10 w 130"/>
                <a:gd name="T89" fmla="*/ 100 h 126"/>
                <a:gd name="T90" fmla="*/ 10 w 130"/>
                <a:gd name="T91" fmla="*/ 116 h 126"/>
                <a:gd name="T92" fmla="*/ 12 w 130"/>
                <a:gd name="T93" fmla="*/ 126 h 126"/>
                <a:gd name="T94" fmla="*/ 12 w 130"/>
                <a:gd name="T95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0" h="126">
                  <a:moveTo>
                    <a:pt x="12" y="126"/>
                  </a:moveTo>
                  <a:lnTo>
                    <a:pt x="12" y="126"/>
                  </a:lnTo>
                  <a:lnTo>
                    <a:pt x="4" y="106"/>
                  </a:lnTo>
                  <a:lnTo>
                    <a:pt x="2" y="90"/>
                  </a:lnTo>
                  <a:lnTo>
                    <a:pt x="0" y="72"/>
                  </a:lnTo>
                  <a:lnTo>
                    <a:pt x="0" y="54"/>
                  </a:lnTo>
                  <a:lnTo>
                    <a:pt x="4" y="44"/>
                  </a:lnTo>
                  <a:lnTo>
                    <a:pt x="8" y="38"/>
                  </a:lnTo>
                  <a:lnTo>
                    <a:pt x="12" y="30"/>
                  </a:lnTo>
                  <a:lnTo>
                    <a:pt x="20" y="24"/>
                  </a:lnTo>
                  <a:lnTo>
                    <a:pt x="30" y="20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48" y="16"/>
                  </a:lnTo>
                  <a:lnTo>
                    <a:pt x="58" y="14"/>
                  </a:lnTo>
                  <a:lnTo>
                    <a:pt x="74" y="16"/>
                  </a:lnTo>
                  <a:lnTo>
                    <a:pt x="90" y="14"/>
                  </a:lnTo>
                  <a:lnTo>
                    <a:pt x="98" y="12"/>
                  </a:lnTo>
                  <a:lnTo>
                    <a:pt x="102" y="8"/>
                  </a:lnTo>
                  <a:lnTo>
                    <a:pt x="102" y="8"/>
                  </a:lnTo>
                  <a:lnTo>
                    <a:pt x="108" y="2"/>
                  </a:lnTo>
                  <a:lnTo>
                    <a:pt x="112" y="0"/>
                  </a:lnTo>
                  <a:lnTo>
                    <a:pt x="118" y="0"/>
                  </a:lnTo>
                  <a:lnTo>
                    <a:pt x="122" y="0"/>
                  </a:lnTo>
                  <a:lnTo>
                    <a:pt x="124" y="2"/>
                  </a:lnTo>
                  <a:lnTo>
                    <a:pt x="128" y="6"/>
                  </a:lnTo>
                  <a:lnTo>
                    <a:pt x="130" y="14"/>
                  </a:lnTo>
                  <a:lnTo>
                    <a:pt x="128" y="24"/>
                  </a:lnTo>
                  <a:lnTo>
                    <a:pt x="126" y="28"/>
                  </a:lnTo>
                  <a:lnTo>
                    <a:pt x="124" y="32"/>
                  </a:lnTo>
                  <a:lnTo>
                    <a:pt x="120" y="36"/>
                  </a:lnTo>
                  <a:lnTo>
                    <a:pt x="114" y="38"/>
                  </a:lnTo>
                  <a:lnTo>
                    <a:pt x="106" y="38"/>
                  </a:lnTo>
                  <a:lnTo>
                    <a:pt x="98" y="38"/>
                  </a:lnTo>
                  <a:lnTo>
                    <a:pt x="98" y="38"/>
                  </a:lnTo>
                  <a:lnTo>
                    <a:pt x="84" y="36"/>
                  </a:lnTo>
                  <a:lnTo>
                    <a:pt x="70" y="36"/>
                  </a:lnTo>
                  <a:lnTo>
                    <a:pt x="56" y="38"/>
                  </a:lnTo>
                  <a:lnTo>
                    <a:pt x="44" y="42"/>
                  </a:lnTo>
                  <a:lnTo>
                    <a:pt x="32" y="46"/>
                  </a:lnTo>
                  <a:lnTo>
                    <a:pt x="22" y="54"/>
                  </a:lnTo>
                  <a:lnTo>
                    <a:pt x="16" y="64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0" y="100"/>
                  </a:lnTo>
                  <a:lnTo>
                    <a:pt x="10" y="116"/>
                  </a:lnTo>
                  <a:lnTo>
                    <a:pt x="12" y="126"/>
                  </a:lnTo>
                  <a:lnTo>
                    <a:pt x="12" y="126"/>
                  </a:lnTo>
                  <a:close/>
                </a:path>
              </a:pathLst>
            </a:custGeom>
            <a:solidFill>
              <a:srgbClr val="EE7D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39" name="Freeform 60"/>
            <p:cNvSpPr>
              <a:spLocks/>
            </p:cNvSpPr>
            <p:nvPr/>
          </p:nvSpPr>
          <p:spPr bwMode="auto">
            <a:xfrm>
              <a:off x="5531" y="1065"/>
              <a:ext cx="44" cy="44"/>
            </a:xfrm>
            <a:custGeom>
              <a:avLst/>
              <a:gdLst>
                <a:gd name="T0" fmla="*/ 34 w 44"/>
                <a:gd name="T1" fmla="*/ 40 h 44"/>
                <a:gd name="T2" fmla="*/ 34 w 44"/>
                <a:gd name="T3" fmla="*/ 40 h 44"/>
                <a:gd name="T4" fmla="*/ 26 w 44"/>
                <a:gd name="T5" fmla="*/ 44 h 44"/>
                <a:gd name="T6" fmla="*/ 18 w 44"/>
                <a:gd name="T7" fmla="*/ 44 h 44"/>
                <a:gd name="T8" fmla="*/ 10 w 44"/>
                <a:gd name="T9" fmla="*/ 40 h 44"/>
                <a:gd name="T10" fmla="*/ 4 w 44"/>
                <a:gd name="T11" fmla="*/ 34 h 44"/>
                <a:gd name="T12" fmla="*/ 4 w 44"/>
                <a:gd name="T13" fmla="*/ 34 h 44"/>
                <a:gd name="T14" fmla="*/ 0 w 44"/>
                <a:gd name="T15" fmla="*/ 26 h 44"/>
                <a:gd name="T16" fmla="*/ 0 w 44"/>
                <a:gd name="T17" fmla="*/ 18 h 44"/>
                <a:gd name="T18" fmla="*/ 4 w 44"/>
                <a:gd name="T19" fmla="*/ 10 h 44"/>
                <a:gd name="T20" fmla="*/ 10 w 44"/>
                <a:gd name="T21" fmla="*/ 2 h 44"/>
                <a:gd name="T22" fmla="*/ 10 w 44"/>
                <a:gd name="T23" fmla="*/ 2 h 44"/>
                <a:gd name="T24" fmla="*/ 18 w 44"/>
                <a:gd name="T25" fmla="*/ 0 h 44"/>
                <a:gd name="T26" fmla="*/ 26 w 44"/>
                <a:gd name="T27" fmla="*/ 0 h 44"/>
                <a:gd name="T28" fmla="*/ 34 w 44"/>
                <a:gd name="T29" fmla="*/ 4 h 44"/>
                <a:gd name="T30" fmla="*/ 42 w 44"/>
                <a:gd name="T31" fmla="*/ 10 h 44"/>
                <a:gd name="T32" fmla="*/ 42 w 44"/>
                <a:gd name="T33" fmla="*/ 10 h 44"/>
                <a:gd name="T34" fmla="*/ 44 w 44"/>
                <a:gd name="T35" fmla="*/ 18 h 44"/>
                <a:gd name="T36" fmla="*/ 44 w 44"/>
                <a:gd name="T37" fmla="*/ 26 h 44"/>
                <a:gd name="T38" fmla="*/ 40 w 44"/>
                <a:gd name="T39" fmla="*/ 34 h 44"/>
                <a:gd name="T40" fmla="*/ 34 w 44"/>
                <a:gd name="T41" fmla="*/ 40 h 44"/>
                <a:gd name="T42" fmla="*/ 34 w 44"/>
                <a:gd name="T43" fmla="*/ 4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" h="44">
                  <a:moveTo>
                    <a:pt x="34" y="40"/>
                  </a:moveTo>
                  <a:lnTo>
                    <a:pt x="34" y="40"/>
                  </a:lnTo>
                  <a:lnTo>
                    <a:pt x="26" y="44"/>
                  </a:lnTo>
                  <a:lnTo>
                    <a:pt x="18" y="44"/>
                  </a:lnTo>
                  <a:lnTo>
                    <a:pt x="10" y="40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0" y="26"/>
                  </a:lnTo>
                  <a:lnTo>
                    <a:pt x="0" y="18"/>
                  </a:lnTo>
                  <a:lnTo>
                    <a:pt x="4" y="1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8" y="0"/>
                  </a:lnTo>
                  <a:lnTo>
                    <a:pt x="26" y="0"/>
                  </a:lnTo>
                  <a:lnTo>
                    <a:pt x="34" y="4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4" y="18"/>
                  </a:lnTo>
                  <a:lnTo>
                    <a:pt x="44" y="26"/>
                  </a:lnTo>
                  <a:lnTo>
                    <a:pt x="40" y="34"/>
                  </a:lnTo>
                  <a:lnTo>
                    <a:pt x="34" y="40"/>
                  </a:lnTo>
                  <a:lnTo>
                    <a:pt x="34" y="40"/>
                  </a:lnTo>
                  <a:close/>
                </a:path>
              </a:pathLst>
            </a:custGeom>
            <a:solidFill>
              <a:srgbClr val="D0D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40" name="Freeform 61"/>
            <p:cNvSpPr>
              <a:spLocks/>
            </p:cNvSpPr>
            <p:nvPr/>
          </p:nvSpPr>
          <p:spPr bwMode="auto">
            <a:xfrm>
              <a:off x="5485" y="1101"/>
              <a:ext cx="32" cy="32"/>
            </a:xfrm>
            <a:custGeom>
              <a:avLst/>
              <a:gdLst>
                <a:gd name="T0" fmla="*/ 24 w 32"/>
                <a:gd name="T1" fmla="*/ 30 h 32"/>
                <a:gd name="T2" fmla="*/ 24 w 32"/>
                <a:gd name="T3" fmla="*/ 30 h 32"/>
                <a:gd name="T4" fmla="*/ 18 w 32"/>
                <a:gd name="T5" fmla="*/ 32 h 32"/>
                <a:gd name="T6" fmla="*/ 12 w 32"/>
                <a:gd name="T7" fmla="*/ 32 h 32"/>
                <a:gd name="T8" fmla="*/ 6 w 32"/>
                <a:gd name="T9" fmla="*/ 30 h 32"/>
                <a:gd name="T10" fmla="*/ 2 w 32"/>
                <a:gd name="T11" fmla="*/ 24 h 32"/>
                <a:gd name="T12" fmla="*/ 2 w 32"/>
                <a:gd name="T13" fmla="*/ 24 h 32"/>
                <a:gd name="T14" fmla="*/ 0 w 32"/>
                <a:gd name="T15" fmla="*/ 18 h 32"/>
                <a:gd name="T16" fmla="*/ 0 w 32"/>
                <a:gd name="T17" fmla="*/ 12 h 32"/>
                <a:gd name="T18" fmla="*/ 2 w 32"/>
                <a:gd name="T19" fmla="*/ 8 h 32"/>
                <a:gd name="T20" fmla="*/ 8 w 32"/>
                <a:gd name="T21" fmla="*/ 2 h 32"/>
                <a:gd name="T22" fmla="*/ 8 w 32"/>
                <a:gd name="T23" fmla="*/ 2 h 32"/>
                <a:gd name="T24" fmla="*/ 14 w 32"/>
                <a:gd name="T25" fmla="*/ 0 h 32"/>
                <a:gd name="T26" fmla="*/ 20 w 32"/>
                <a:gd name="T27" fmla="*/ 0 h 32"/>
                <a:gd name="T28" fmla="*/ 24 w 32"/>
                <a:gd name="T29" fmla="*/ 2 h 32"/>
                <a:gd name="T30" fmla="*/ 30 w 32"/>
                <a:gd name="T31" fmla="*/ 8 h 32"/>
                <a:gd name="T32" fmla="*/ 30 w 32"/>
                <a:gd name="T33" fmla="*/ 8 h 32"/>
                <a:gd name="T34" fmla="*/ 32 w 32"/>
                <a:gd name="T35" fmla="*/ 14 h 32"/>
                <a:gd name="T36" fmla="*/ 32 w 32"/>
                <a:gd name="T37" fmla="*/ 20 h 32"/>
                <a:gd name="T38" fmla="*/ 28 w 32"/>
                <a:gd name="T39" fmla="*/ 24 h 32"/>
                <a:gd name="T40" fmla="*/ 24 w 32"/>
                <a:gd name="T41" fmla="*/ 30 h 32"/>
                <a:gd name="T42" fmla="*/ 24 w 32"/>
                <a:gd name="T43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" h="32">
                  <a:moveTo>
                    <a:pt x="24" y="30"/>
                  </a:moveTo>
                  <a:lnTo>
                    <a:pt x="24" y="30"/>
                  </a:lnTo>
                  <a:lnTo>
                    <a:pt x="18" y="32"/>
                  </a:lnTo>
                  <a:lnTo>
                    <a:pt x="12" y="32"/>
                  </a:lnTo>
                  <a:lnTo>
                    <a:pt x="6" y="30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0" y="18"/>
                  </a:lnTo>
                  <a:lnTo>
                    <a:pt x="0" y="12"/>
                  </a:lnTo>
                  <a:lnTo>
                    <a:pt x="2" y="8"/>
                  </a:lnTo>
                  <a:lnTo>
                    <a:pt x="8" y="2"/>
                  </a:lnTo>
                  <a:lnTo>
                    <a:pt x="8" y="2"/>
                  </a:lnTo>
                  <a:lnTo>
                    <a:pt x="14" y="0"/>
                  </a:lnTo>
                  <a:lnTo>
                    <a:pt x="20" y="0"/>
                  </a:lnTo>
                  <a:lnTo>
                    <a:pt x="24" y="2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2" y="14"/>
                  </a:lnTo>
                  <a:lnTo>
                    <a:pt x="32" y="20"/>
                  </a:lnTo>
                  <a:lnTo>
                    <a:pt x="28" y="24"/>
                  </a:lnTo>
                  <a:lnTo>
                    <a:pt x="24" y="30"/>
                  </a:lnTo>
                  <a:lnTo>
                    <a:pt x="24" y="30"/>
                  </a:lnTo>
                  <a:close/>
                </a:path>
              </a:pathLst>
            </a:custGeom>
            <a:solidFill>
              <a:srgbClr val="D0D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41" name="Freeform 62"/>
            <p:cNvSpPr>
              <a:spLocks/>
            </p:cNvSpPr>
            <p:nvPr/>
          </p:nvSpPr>
          <p:spPr bwMode="auto">
            <a:xfrm>
              <a:off x="5449" y="1133"/>
              <a:ext cx="18" cy="18"/>
            </a:xfrm>
            <a:custGeom>
              <a:avLst/>
              <a:gdLst>
                <a:gd name="T0" fmla="*/ 14 w 18"/>
                <a:gd name="T1" fmla="*/ 18 h 18"/>
                <a:gd name="T2" fmla="*/ 14 w 18"/>
                <a:gd name="T3" fmla="*/ 18 h 18"/>
                <a:gd name="T4" fmla="*/ 10 w 18"/>
                <a:gd name="T5" fmla="*/ 18 h 18"/>
                <a:gd name="T6" fmla="*/ 8 w 18"/>
                <a:gd name="T7" fmla="*/ 18 h 18"/>
                <a:gd name="T8" fmla="*/ 4 w 18"/>
                <a:gd name="T9" fmla="*/ 18 h 18"/>
                <a:gd name="T10" fmla="*/ 0 w 18"/>
                <a:gd name="T11" fmla="*/ 14 h 18"/>
                <a:gd name="T12" fmla="*/ 0 w 18"/>
                <a:gd name="T13" fmla="*/ 14 h 18"/>
                <a:gd name="T14" fmla="*/ 0 w 18"/>
                <a:gd name="T15" fmla="*/ 10 h 18"/>
                <a:gd name="T16" fmla="*/ 0 w 18"/>
                <a:gd name="T17" fmla="*/ 8 h 18"/>
                <a:gd name="T18" fmla="*/ 2 w 18"/>
                <a:gd name="T19" fmla="*/ 4 h 18"/>
                <a:gd name="T20" fmla="*/ 4 w 18"/>
                <a:gd name="T21" fmla="*/ 0 h 18"/>
                <a:gd name="T22" fmla="*/ 4 w 18"/>
                <a:gd name="T23" fmla="*/ 0 h 18"/>
                <a:gd name="T24" fmla="*/ 8 w 18"/>
                <a:gd name="T25" fmla="*/ 0 h 18"/>
                <a:gd name="T26" fmla="*/ 12 w 18"/>
                <a:gd name="T27" fmla="*/ 0 h 18"/>
                <a:gd name="T28" fmla="*/ 14 w 18"/>
                <a:gd name="T29" fmla="*/ 0 h 18"/>
                <a:gd name="T30" fmla="*/ 18 w 18"/>
                <a:gd name="T31" fmla="*/ 4 h 18"/>
                <a:gd name="T32" fmla="*/ 18 w 18"/>
                <a:gd name="T33" fmla="*/ 4 h 18"/>
                <a:gd name="T34" fmla="*/ 18 w 18"/>
                <a:gd name="T35" fmla="*/ 8 h 18"/>
                <a:gd name="T36" fmla="*/ 18 w 18"/>
                <a:gd name="T37" fmla="*/ 12 h 18"/>
                <a:gd name="T38" fmla="*/ 18 w 18"/>
                <a:gd name="T39" fmla="*/ 14 h 18"/>
                <a:gd name="T40" fmla="*/ 14 w 18"/>
                <a:gd name="T41" fmla="*/ 18 h 18"/>
                <a:gd name="T42" fmla="*/ 14 w 18"/>
                <a:gd name="T4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" h="18">
                  <a:moveTo>
                    <a:pt x="14" y="18"/>
                  </a:moveTo>
                  <a:lnTo>
                    <a:pt x="14" y="18"/>
                  </a:lnTo>
                  <a:lnTo>
                    <a:pt x="10" y="18"/>
                  </a:lnTo>
                  <a:lnTo>
                    <a:pt x="8" y="18"/>
                  </a:lnTo>
                  <a:lnTo>
                    <a:pt x="4" y="1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0"/>
                  </a:lnTo>
                  <a:lnTo>
                    <a:pt x="4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4" y="0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8" y="8"/>
                  </a:lnTo>
                  <a:lnTo>
                    <a:pt x="18" y="12"/>
                  </a:lnTo>
                  <a:lnTo>
                    <a:pt x="18" y="14"/>
                  </a:lnTo>
                  <a:lnTo>
                    <a:pt x="14" y="18"/>
                  </a:lnTo>
                  <a:lnTo>
                    <a:pt x="14" y="18"/>
                  </a:lnTo>
                  <a:close/>
                </a:path>
              </a:pathLst>
            </a:custGeom>
            <a:solidFill>
              <a:srgbClr val="D0D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42" name="Freeform 63"/>
            <p:cNvSpPr>
              <a:spLocks/>
            </p:cNvSpPr>
            <p:nvPr/>
          </p:nvSpPr>
          <p:spPr bwMode="auto">
            <a:xfrm>
              <a:off x="5377" y="979"/>
              <a:ext cx="46" cy="46"/>
            </a:xfrm>
            <a:custGeom>
              <a:avLst/>
              <a:gdLst>
                <a:gd name="T0" fmla="*/ 46 w 46"/>
                <a:gd name="T1" fmla="*/ 24 h 46"/>
                <a:gd name="T2" fmla="*/ 46 w 46"/>
                <a:gd name="T3" fmla="*/ 24 h 46"/>
                <a:gd name="T4" fmla="*/ 44 w 46"/>
                <a:gd name="T5" fmla="*/ 32 h 46"/>
                <a:gd name="T6" fmla="*/ 40 w 46"/>
                <a:gd name="T7" fmla="*/ 40 h 46"/>
                <a:gd name="T8" fmla="*/ 32 w 46"/>
                <a:gd name="T9" fmla="*/ 44 h 46"/>
                <a:gd name="T10" fmla="*/ 24 w 46"/>
                <a:gd name="T11" fmla="*/ 46 h 46"/>
                <a:gd name="T12" fmla="*/ 24 w 46"/>
                <a:gd name="T13" fmla="*/ 46 h 46"/>
                <a:gd name="T14" fmla="*/ 14 w 46"/>
                <a:gd name="T15" fmla="*/ 44 h 46"/>
                <a:gd name="T16" fmla="*/ 8 w 46"/>
                <a:gd name="T17" fmla="*/ 40 h 46"/>
                <a:gd name="T18" fmla="*/ 2 w 46"/>
                <a:gd name="T19" fmla="*/ 32 h 46"/>
                <a:gd name="T20" fmla="*/ 0 w 46"/>
                <a:gd name="T21" fmla="*/ 24 h 46"/>
                <a:gd name="T22" fmla="*/ 0 w 46"/>
                <a:gd name="T23" fmla="*/ 24 h 46"/>
                <a:gd name="T24" fmla="*/ 2 w 46"/>
                <a:gd name="T25" fmla="*/ 14 h 46"/>
                <a:gd name="T26" fmla="*/ 8 w 46"/>
                <a:gd name="T27" fmla="*/ 8 h 46"/>
                <a:gd name="T28" fmla="*/ 16 w 46"/>
                <a:gd name="T29" fmla="*/ 2 h 46"/>
                <a:gd name="T30" fmla="*/ 24 w 46"/>
                <a:gd name="T31" fmla="*/ 0 h 46"/>
                <a:gd name="T32" fmla="*/ 24 w 46"/>
                <a:gd name="T33" fmla="*/ 0 h 46"/>
                <a:gd name="T34" fmla="*/ 32 w 46"/>
                <a:gd name="T35" fmla="*/ 2 h 46"/>
                <a:gd name="T36" fmla="*/ 40 w 46"/>
                <a:gd name="T37" fmla="*/ 8 h 46"/>
                <a:gd name="T38" fmla="*/ 44 w 46"/>
                <a:gd name="T39" fmla="*/ 14 h 46"/>
                <a:gd name="T40" fmla="*/ 46 w 46"/>
                <a:gd name="T41" fmla="*/ 24 h 46"/>
                <a:gd name="T42" fmla="*/ 46 w 46"/>
                <a:gd name="T43" fmla="*/ 2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6" h="46">
                  <a:moveTo>
                    <a:pt x="46" y="24"/>
                  </a:moveTo>
                  <a:lnTo>
                    <a:pt x="46" y="24"/>
                  </a:lnTo>
                  <a:lnTo>
                    <a:pt x="44" y="32"/>
                  </a:lnTo>
                  <a:lnTo>
                    <a:pt x="40" y="40"/>
                  </a:lnTo>
                  <a:lnTo>
                    <a:pt x="32" y="4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14" y="44"/>
                  </a:lnTo>
                  <a:lnTo>
                    <a:pt x="8" y="40"/>
                  </a:lnTo>
                  <a:lnTo>
                    <a:pt x="2" y="3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8"/>
                  </a:lnTo>
                  <a:lnTo>
                    <a:pt x="16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32" y="2"/>
                  </a:lnTo>
                  <a:lnTo>
                    <a:pt x="40" y="8"/>
                  </a:lnTo>
                  <a:lnTo>
                    <a:pt x="44" y="14"/>
                  </a:lnTo>
                  <a:lnTo>
                    <a:pt x="46" y="24"/>
                  </a:lnTo>
                  <a:lnTo>
                    <a:pt x="46" y="24"/>
                  </a:lnTo>
                  <a:close/>
                </a:path>
              </a:pathLst>
            </a:custGeom>
            <a:solidFill>
              <a:srgbClr val="D0D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43" name="Freeform 64"/>
            <p:cNvSpPr>
              <a:spLocks/>
            </p:cNvSpPr>
            <p:nvPr/>
          </p:nvSpPr>
          <p:spPr bwMode="auto">
            <a:xfrm>
              <a:off x="5381" y="1047"/>
              <a:ext cx="32" cy="32"/>
            </a:xfrm>
            <a:custGeom>
              <a:avLst/>
              <a:gdLst>
                <a:gd name="T0" fmla="*/ 32 w 32"/>
                <a:gd name="T1" fmla="*/ 16 h 32"/>
                <a:gd name="T2" fmla="*/ 32 w 32"/>
                <a:gd name="T3" fmla="*/ 16 h 32"/>
                <a:gd name="T4" fmla="*/ 30 w 32"/>
                <a:gd name="T5" fmla="*/ 22 h 32"/>
                <a:gd name="T6" fmla="*/ 26 w 32"/>
                <a:gd name="T7" fmla="*/ 28 h 32"/>
                <a:gd name="T8" fmla="*/ 22 w 32"/>
                <a:gd name="T9" fmla="*/ 30 h 32"/>
                <a:gd name="T10" fmla="*/ 16 w 32"/>
                <a:gd name="T11" fmla="*/ 32 h 32"/>
                <a:gd name="T12" fmla="*/ 16 w 32"/>
                <a:gd name="T13" fmla="*/ 32 h 32"/>
                <a:gd name="T14" fmla="*/ 10 w 32"/>
                <a:gd name="T15" fmla="*/ 30 h 32"/>
                <a:gd name="T16" fmla="*/ 4 w 32"/>
                <a:gd name="T17" fmla="*/ 26 h 32"/>
                <a:gd name="T18" fmla="*/ 0 w 32"/>
                <a:gd name="T19" fmla="*/ 22 h 32"/>
                <a:gd name="T20" fmla="*/ 0 w 32"/>
                <a:gd name="T21" fmla="*/ 16 h 32"/>
                <a:gd name="T22" fmla="*/ 0 w 32"/>
                <a:gd name="T23" fmla="*/ 16 h 32"/>
                <a:gd name="T24" fmla="*/ 2 w 32"/>
                <a:gd name="T25" fmla="*/ 10 h 32"/>
                <a:gd name="T26" fmla="*/ 4 w 32"/>
                <a:gd name="T27" fmla="*/ 4 h 32"/>
                <a:gd name="T28" fmla="*/ 10 w 32"/>
                <a:gd name="T29" fmla="*/ 0 h 32"/>
                <a:gd name="T30" fmla="*/ 16 w 32"/>
                <a:gd name="T31" fmla="*/ 0 h 32"/>
                <a:gd name="T32" fmla="*/ 16 w 32"/>
                <a:gd name="T33" fmla="*/ 0 h 32"/>
                <a:gd name="T34" fmla="*/ 22 w 32"/>
                <a:gd name="T35" fmla="*/ 2 h 32"/>
                <a:gd name="T36" fmla="*/ 26 w 32"/>
                <a:gd name="T37" fmla="*/ 4 h 32"/>
                <a:gd name="T38" fmla="*/ 30 w 32"/>
                <a:gd name="T39" fmla="*/ 10 h 32"/>
                <a:gd name="T40" fmla="*/ 32 w 32"/>
                <a:gd name="T41" fmla="*/ 16 h 32"/>
                <a:gd name="T42" fmla="*/ 32 w 32"/>
                <a:gd name="T4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" h="32">
                  <a:moveTo>
                    <a:pt x="32" y="16"/>
                  </a:moveTo>
                  <a:lnTo>
                    <a:pt x="32" y="16"/>
                  </a:lnTo>
                  <a:lnTo>
                    <a:pt x="30" y="22"/>
                  </a:lnTo>
                  <a:lnTo>
                    <a:pt x="26" y="28"/>
                  </a:lnTo>
                  <a:lnTo>
                    <a:pt x="22" y="30"/>
                  </a:lnTo>
                  <a:lnTo>
                    <a:pt x="16" y="32"/>
                  </a:lnTo>
                  <a:lnTo>
                    <a:pt x="16" y="32"/>
                  </a:lnTo>
                  <a:lnTo>
                    <a:pt x="10" y="30"/>
                  </a:lnTo>
                  <a:lnTo>
                    <a:pt x="4" y="26"/>
                  </a:lnTo>
                  <a:lnTo>
                    <a:pt x="0" y="2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2" y="2"/>
                  </a:lnTo>
                  <a:lnTo>
                    <a:pt x="26" y="4"/>
                  </a:lnTo>
                  <a:lnTo>
                    <a:pt x="30" y="10"/>
                  </a:lnTo>
                  <a:lnTo>
                    <a:pt x="32" y="16"/>
                  </a:lnTo>
                  <a:lnTo>
                    <a:pt x="32" y="16"/>
                  </a:lnTo>
                  <a:close/>
                </a:path>
              </a:pathLst>
            </a:custGeom>
            <a:solidFill>
              <a:srgbClr val="D0D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44" name="Freeform 65"/>
            <p:cNvSpPr>
              <a:spLocks/>
            </p:cNvSpPr>
            <p:nvPr/>
          </p:nvSpPr>
          <p:spPr bwMode="auto">
            <a:xfrm>
              <a:off x="5383" y="1103"/>
              <a:ext cx="20" cy="20"/>
            </a:xfrm>
            <a:custGeom>
              <a:avLst/>
              <a:gdLst>
                <a:gd name="T0" fmla="*/ 20 w 20"/>
                <a:gd name="T1" fmla="*/ 10 h 20"/>
                <a:gd name="T2" fmla="*/ 20 w 20"/>
                <a:gd name="T3" fmla="*/ 10 h 20"/>
                <a:gd name="T4" fmla="*/ 20 w 20"/>
                <a:gd name="T5" fmla="*/ 14 h 20"/>
                <a:gd name="T6" fmla="*/ 18 w 20"/>
                <a:gd name="T7" fmla="*/ 16 h 20"/>
                <a:gd name="T8" fmla="*/ 14 w 20"/>
                <a:gd name="T9" fmla="*/ 18 h 20"/>
                <a:gd name="T10" fmla="*/ 10 w 20"/>
                <a:gd name="T11" fmla="*/ 20 h 20"/>
                <a:gd name="T12" fmla="*/ 10 w 20"/>
                <a:gd name="T13" fmla="*/ 20 h 20"/>
                <a:gd name="T14" fmla="*/ 6 w 20"/>
                <a:gd name="T15" fmla="*/ 18 h 20"/>
                <a:gd name="T16" fmla="*/ 4 w 20"/>
                <a:gd name="T17" fmla="*/ 16 h 20"/>
                <a:gd name="T18" fmla="*/ 2 w 20"/>
                <a:gd name="T19" fmla="*/ 12 h 20"/>
                <a:gd name="T20" fmla="*/ 0 w 20"/>
                <a:gd name="T21" fmla="*/ 8 h 20"/>
                <a:gd name="T22" fmla="*/ 0 w 20"/>
                <a:gd name="T23" fmla="*/ 8 h 20"/>
                <a:gd name="T24" fmla="*/ 2 w 20"/>
                <a:gd name="T25" fmla="*/ 6 h 20"/>
                <a:gd name="T26" fmla="*/ 4 w 20"/>
                <a:gd name="T27" fmla="*/ 2 h 20"/>
                <a:gd name="T28" fmla="*/ 8 w 20"/>
                <a:gd name="T29" fmla="*/ 0 h 20"/>
                <a:gd name="T30" fmla="*/ 10 w 20"/>
                <a:gd name="T31" fmla="*/ 0 h 20"/>
                <a:gd name="T32" fmla="*/ 10 w 20"/>
                <a:gd name="T33" fmla="*/ 0 h 20"/>
                <a:gd name="T34" fmla="*/ 14 w 20"/>
                <a:gd name="T35" fmla="*/ 0 h 20"/>
                <a:gd name="T36" fmla="*/ 18 w 20"/>
                <a:gd name="T37" fmla="*/ 2 h 20"/>
                <a:gd name="T38" fmla="*/ 20 w 20"/>
                <a:gd name="T39" fmla="*/ 6 h 20"/>
                <a:gd name="T40" fmla="*/ 20 w 20"/>
                <a:gd name="T41" fmla="*/ 10 h 20"/>
                <a:gd name="T42" fmla="*/ 20 w 20"/>
                <a:gd name="T4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" h="20">
                  <a:moveTo>
                    <a:pt x="20" y="10"/>
                  </a:moveTo>
                  <a:lnTo>
                    <a:pt x="20" y="10"/>
                  </a:lnTo>
                  <a:lnTo>
                    <a:pt x="20" y="14"/>
                  </a:lnTo>
                  <a:lnTo>
                    <a:pt x="18" y="16"/>
                  </a:lnTo>
                  <a:lnTo>
                    <a:pt x="14" y="18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6" y="18"/>
                  </a:lnTo>
                  <a:lnTo>
                    <a:pt x="4" y="16"/>
                  </a:lnTo>
                  <a:lnTo>
                    <a:pt x="2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8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20" y="6"/>
                  </a:lnTo>
                  <a:lnTo>
                    <a:pt x="20" y="10"/>
                  </a:lnTo>
                  <a:lnTo>
                    <a:pt x="20" y="10"/>
                  </a:lnTo>
                  <a:close/>
                </a:path>
              </a:pathLst>
            </a:custGeom>
            <a:solidFill>
              <a:srgbClr val="D0DF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45" name="Freeform 66"/>
            <p:cNvSpPr>
              <a:spLocks/>
            </p:cNvSpPr>
            <p:nvPr/>
          </p:nvSpPr>
          <p:spPr bwMode="auto">
            <a:xfrm>
              <a:off x="4785" y="1211"/>
              <a:ext cx="106" cy="436"/>
            </a:xfrm>
            <a:custGeom>
              <a:avLst/>
              <a:gdLst>
                <a:gd name="T0" fmla="*/ 60 w 106"/>
                <a:gd name="T1" fmla="*/ 0 h 436"/>
                <a:gd name="T2" fmla="*/ 0 w 106"/>
                <a:gd name="T3" fmla="*/ 8 h 436"/>
                <a:gd name="T4" fmla="*/ 44 w 106"/>
                <a:gd name="T5" fmla="*/ 436 h 436"/>
                <a:gd name="T6" fmla="*/ 106 w 106"/>
                <a:gd name="T7" fmla="*/ 430 h 436"/>
                <a:gd name="T8" fmla="*/ 62 w 106"/>
                <a:gd name="T9" fmla="*/ 0 h 436"/>
                <a:gd name="T10" fmla="*/ 60 w 106"/>
                <a:gd name="T11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" h="436">
                  <a:moveTo>
                    <a:pt x="60" y="0"/>
                  </a:moveTo>
                  <a:lnTo>
                    <a:pt x="0" y="8"/>
                  </a:lnTo>
                  <a:lnTo>
                    <a:pt x="44" y="436"/>
                  </a:lnTo>
                  <a:lnTo>
                    <a:pt x="106" y="430"/>
                  </a:lnTo>
                  <a:lnTo>
                    <a:pt x="62" y="0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46" name="Freeform 67"/>
            <p:cNvSpPr>
              <a:spLocks/>
            </p:cNvSpPr>
            <p:nvPr/>
          </p:nvSpPr>
          <p:spPr bwMode="auto">
            <a:xfrm>
              <a:off x="4803" y="1285"/>
              <a:ext cx="78" cy="348"/>
            </a:xfrm>
            <a:custGeom>
              <a:avLst/>
              <a:gdLst>
                <a:gd name="T0" fmla="*/ 44 w 78"/>
                <a:gd name="T1" fmla="*/ 22 h 348"/>
                <a:gd name="T2" fmla="*/ 44 w 78"/>
                <a:gd name="T3" fmla="*/ 22 h 348"/>
                <a:gd name="T4" fmla="*/ 78 w 78"/>
                <a:gd name="T5" fmla="*/ 344 h 348"/>
                <a:gd name="T6" fmla="*/ 78 w 78"/>
                <a:gd name="T7" fmla="*/ 344 h 348"/>
                <a:gd name="T8" fmla="*/ 36 w 78"/>
                <a:gd name="T9" fmla="*/ 348 h 348"/>
                <a:gd name="T10" fmla="*/ 36 w 78"/>
                <a:gd name="T11" fmla="*/ 348 h 348"/>
                <a:gd name="T12" fmla="*/ 0 w 78"/>
                <a:gd name="T13" fmla="*/ 0 h 348"/>
                <a:gd name="T14" fmla="*/ 0 w 78"/>
                <a:gd name="T15" fmla="*/ 0 h 348"/>
                <a:gd name="T16" fmla="*/ 4 w 78"/>
                <a:gd name="T17" fmla="*/ 2 h 348"/>
                <a:gd name="T18" fmla="*/ 10 w 78"/>
                <a:gd name="T19" fmla="*/ 4 h 348"/>
                <a:gd name="T20" fmla="*/ 22 w 78"/>
                <a:gd name="T21" fmla="*/ 10 h 348"/>
                <a:gd name="T22" fmla="*/ 34 w 78"/>
                <a:gd name="T23" fmla="*/ 18 h 348"/>
                <a:gd name="T24" fmla="*/ 40 w 78"/>
                <a:gd name="T25" fmla="*/ 20 h 348"/>
                <a:gd name="T26" fmla="*/ 44 w 78"/>
                <a:gd name="T27" fmla="*/ 22 h 348"/>
                <a:gd name="T28" fmla="*/ 44 w 78"/>
                <a:gd name="T29" fmla="*/ 22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348">
                  <a:moveTo>
                    <a:pt x="44" y="22"/>
                  </a:moveTo>
                  <a:lnTo>
                    <a:pt x="44" y="22"/>
                  </a:lnTo>
                  <a:lnTo>
                    <a:pt x="78" y="344"/>
                  </a:lnTo>
                  <a:lnTo>
                    <a:pt x="78" y="344"/>
                  </a:lnTo>
                  <a:lnTo>
                    <a:pt x="36" y="348"/>
                  </a:lnTo>
                  <a:lnTo>
                    <a:pt x="36" y="348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2"/>
                  </a:lnTo>
                  <a:lnTo>
                    <a:pt x="10" y="4"/>
                  </a:lnTo>
                  <a:lnTo>
                    <a:pt x="22" y="10"/>
                  </a:lnTo>
                  <a:lnTo>
                    <a:pt x="34" y="18"/>
                  </a:lnTo>
                  <a:lnTo>
                    <a:pt x="40" y="20"/>
                  </a:lnTo>
                  <a:lnTo>
                    <a:pt x="44" y="22"/>
                  </a:lnTo>
                  <a:lnTo>
                    <a:pt x="44" y="22"/>
                  </a:ln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47" name="Freeform 68"/>
            <p:cNvSpPr>
              <a:spLocks/>
            </p:cNvSpPr>
            <p:nvPr/>
          </p:nvSpPr>
          <p:spPr bwMode="auto">
            <a:xfrm>
              <a:off x="4709" y="1525"/>
              <a:ext cx="154" cy="244"/>
            </a:xfrm>
            <a:custGeom>
              <a:avLst/>
              <a:gdLst>
                <a:gd name="T0" fmla="*/ 146 w 154"/>
                <a:gd name="T1" fmla="*/ 0 h 244"/>
                <a:gd name="T2" fmla="*/ 146 w 154"/>
                <a:gd name="T3" fmla="*/ 0 h 244"/>
                <a:gd name="T4" fmla="*/ 150 w 154"/>
                <a:gd name="T5" fmla="*/ 12 h 244"/>
                <a:gd name="T6" fmla="*/ 152 w 154"/>
                <a:gd name="T7" fmla="*/ 24 h 244"/>
                <a:gd name="T8" fmla="*/ 154 w 154"/>
                <a:gd name="T9" fmla="*/ 38 h 244"/>
                <a:gd name="T10" fmla="*/ 154 w 154"/>
                <a:gd name="T11" fmla="*/ 54 h 244"/>
                <a:gd name="T12" fmla="*/ 150 w 154"/>
                <a:gd name="T13" fmla="*/ 74 h 244"/>
                <a:gd name="T14" fmla="*/ 146 w 154"/>
                <a:gd name="T15" fmla="*/ 94 h 244"/>
                <a:gd name="T16" fmla="*/ 136 w 154"/>
                <a:gd name="T17" fmla="*/ 120 h 244"/>
                <a:gd name="T18" fmla="*/ 136 w 154"/>
                <a:gd name="T19" fmla="*/ 120 h 244"/>
                <a:gd name="T20" fmla="*/ 124 w 154"/>
                <a:gd name="T21" fmla="*/ 144 h 244"/>
                <a:gd name="T22" fmla="*/ 112 w 154"/>
                <a:gd name="T23" fmla="*/ 168 h 244"/>
                <a:gd name="T24" fmla="*/ 100 w 154"/>
                <a:gd name="T25" fmla="*/ 192 h 244"/>
                <a:gd name="T26" fmla="*/ 86 w 154"/>
                <a:gd name="T27" fmla="*/ 210 h 244"/>
                <a:gd name="T28" fmla="*/ 72 w 154"/>
                <a:gd name="T29" fmla="*/ 226 h 244"/>
                <a:gd name="T30" fmla="*/ 58 w 154"/>
                <a:gd name="T31" fmla="*/ 236 h 244"/>
                <a:gd name="T32" fmla="*/ 50 w 154"/>
                <a:gd name="T33" fmla="*/ 240 h 244"/>
                <a:gd name="T34" fmla="*/ 44 w 154"/>
                <a:gd name="T35" fmla="*/ 242 h 244"/>
                <a:gd name="T36" fmla="*/ 36 w 154"/>
                <a:gd name="T37" fmla="*/ 244 h 244"/>
                <a:gd name="T38" fmla="*/ 28 w 154"/>
                <a:gd name="T39" fmla="*/ 242 h 244"/>
                <a:gd name="T40" fmla="*/ 28 w 154"/>
                <a:gd name="T41" fmla="*/ 242 h 244"/>
                <a:gd name="T42" fmla="*/ 20 w 154"/>
                <a:gd name="T43" fmla="*/ 240 h 244"/>
                <a:gd name="T44" fmla="*/ 14 w 154"/>
                <a:gd name="T45" fmla="*/ 236 h 244"/>
                <a:gd name="T46" fmla="*/ 10 w 154"/>
                <a:gd name="T47" fmla="*/ 232 h 244"/>
                <a:gd name="T48" fmla="*/ 6 w 154"/>
                <a:gd name="T49" fmla="*/ 226 h 244"/>
                <a:gd name="T50" fmla="*/ 0 w 154"/>
                <a:gd name="T51" fmla="*/ 212 h 244"/>
                <a:gd name="T52" fmla="*/ 0 w 154"/>
                <a:gd name="T53" fmla="*/ 196 h 244"/>
                <a:gd name="T54" fmla="*/ 2 w 154"/>
                <a:gd name="T55" fmla="*/ 178 h 244"/>
                <a:gd name="T56" fmla="*/ 6 w 154"/>
                <a:gd name="T57" fmla="*/ 158 h 244"/>
                <a:gd name="T58" fmla="*/ 14 w 154"/>
                <a:gd name="T59" fmla="*/ 140 h 244"/>
                <a:gd name="T60" fmla="*/ 24 w 154"/>
                <a:gd name="T61" fmla="*/ 122 h 244"/>
                <a:gd name="T62" fmla="*/ 24 w 154"/>
                <a:gd name="T63" fmla="*/ 122 h 244"/>
                <a:gd name="T64" fmla="*/ 38 w 154"/>
                <a:gd name="T65" fmla="*/ 94 h 244"/>
                <a:gd name="T66" fmla="*/ 42 w 154"/>
                <a:gd name="T67" fmla="*/ 86 h 244"/>
                <a:gd name="T68" fmla="*/ 44 w 154"/>
                <a:gd name="T69" fmla="*/ 80 h 244"/>
                <a:gd name="T70" fmla="*/ 44 w 154"/>
                <a:gd name="T71" fmla="*/ 74 h 244"/>
                <a:gd name="T72" fmla="*/ 42 w 154"/>
                <a:gd name="T73" fmla="*/ 70 h 244"/>
                <a:gd name="T74" fmla="*/ 34 w 154"/>
                <a:gd name="T75" fmla="*/ 58 h 244"/>
                <a:gd name="T76" fmla="*/ 34 w 154"/>
                <a:gd name="T77" fmla="*/ 58 h 244"/>
                <a:gd name="T78" fmla="*/ 34 w 154"/>
                <a:gd name="T79" fmla="*/ 54 h 244"/>
                <a:gd name="T80" fmla="*/ 32 w 154"/>
                <a:gd name="T81" fmla="*/ 50 h 244"/>
                <a:gd name="T82" fmla="*/ 36 w 154"/>
                <a:gd name="T83" fmla="*/ 44 h 244"/>
                <a:gd name="T84" fmla="*/ 44 w 154"/>
                <a:gd name="T85" fmla="*/ 38 h 244"/>
                <a:gd name="T86" fmla="*/ 52 w 154"/>
                <a:gd name="T87" fmla="*/ 32 h 244"/>
                <a:gd name="T88" fmla="*/ 76 w 154"/>
                <a:gd name="T89" fmla="*/ 24 h 244"/>
                <a:gd name="T90" fmla="*/ 94 w 154"/>
                <a:gd name="T91" fmla="*/ 18 h 244"/>
                <a:gd name="T92" fmla="*/ 94 w 154"/>
                <a:gd name="T93" fmla="*/ 18 h 244"/>
                <a:gd name="T94" fmla="*/ 146 w 154"/>
                <a:gd name="T95" fmla="*/ 0 h 244"/>
                <a:gd name="T96" fmla="*/ 146 w 154"/>
                <a:gd name="T9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4" h="244">
                  <a:moveTo>
                    <a:pt x="146" y="0"/>
                  </a:moveTo>
                  <a:lnTo>
                    <a:pt x="146" y="0"/>
                  </a:lnTo>
                  <a:lnTo>
                    <a:pt x="150" y="12"/>
                  </a:lnTo>
                  <a:lnTo>
                    <a:pt x="152" y="24"/>
                  </a:lnTo>
                  <a:lnTo>
                    <a:pt x="154" y="38"/>
                  </a:lnTo>
                  <a:lnTo>
                    <a:pt x="154" y="54"/>
                  </a:lnTo>
                  <a:lnTo>
                    <a:pt x="150" y="74"/>
                  </a:lnTo>
                  <a:lnTo>
                    <a:pt x="146" y="94"/>
                  </a:lnTo>
                  <a:lnTo>
                    <a:pt x="136" y="120"/>
                  </a:lnTo>
                  <a:lnTo>
                    <a:pt x="136" y="120"/>
                  </a:lnTo>
                  <a:lnTo>
                    <a:pt x="124" y="144"/>
                  </a:lnTo>
                  <a:lnTo>
                    <a:pt x="112" y="168"/>
                  </a:lnTo>
                  <a:lnTo>
                    <a:pt x="100" y="192"/>
                  </a:lnTo>
                  <a:lnTo>
                    <a:pt x="86" y="210"/>
                  </a:lnTo>
                  <a:lnTo>
                    <a:pt x="72" y="226"/>
                  </a:lnTo>
                  <a:lnTo>
                    <a:pt x="58" y="236"/>
                  </a:lnTo>
                  <a:lnTo>
                    <a:pt x="50" y="240"/>
                  </a:lnTo>
                  <a:lnTo>
                    <a:pt x="44" y="242"/>
                  </a:lnTo>
                  <a:lnTo>
                    <a:pt x="36" y="244"/>
                  </a:lnTo>
                  <a:lnTo>
                    <a:pt x="28" y="242"/>
                  </a:lnTo>
                  <a:lnTo>
                    <a:pt x="28" y="242"/>
                  </a:lnTo>
                  <a:lnTo>
                    <a:pt x="20" y="240"/>
                  </a:lnTo>
                  <a:lnTo>
                    <a:pt x="14" y="236"/>
                  </a:lnTo>
                  <a:lnTo>
                    <a:pt x="10" y="232"/>
                  </a:lnTo>
                  <a:lnTo>
                    <a:pt x="6" y="226"/>
                  </a:lnTo>
                  <a:lnTo>
                    <a:pt x="0" y="212"/>
                  </a:lnTo>
                  <a:lnTo>
                    <a:pt x="0" y="196"/>
                  </a:lnTo>
                  <a:lnTo>
                    <a:pt x="2" y="178"/>
                  </a:lnTo>
                  <a:lnTo>
                    <a:pt x="6" y="158"/>
                  </a:lnTo>
                  <a:lnTo>
                    <a:pt x="14" y="140"/>
                  </a:lnTo>
                  <a:lnTo>
                    <a:pt x="24" y="122"/>
                  </a:lnTo>
                  <a:lnTo>
                    <a:pt x="24" y="122"/>
                  </a:lnTo>
                  <a:lnTo>
                    <a:pt x="38" y="94"/>
                  </a:lnTo>
                  <a:lnTo>
                    <a:pt x="42" y="86"/>
                  </a:lnTo>
                  <a:lnTo>
                    <a:pt x="44" y="80"/>
                  </a:lnTo>
                  <a:lnTo>
                    <a:pt x="44" y="74"/>
                  </a:lnTo>
                  <a:lnTo>
                    <a:pt x="42" y="70"/>
                  </a:lnTo>
                  <a:lnTo>
                    <a:pt x="34" y="58"/>
                  </a:lnTo>
                  <a:lnTo>
                    <a:pt x="34" y="58"/>
                  </a:lnTo>
                  <a:lnTo>
                    <a:pt x="34" y="54"/>
                  </a:lnTo>
                  <a:lnTo>
                    <a:pt x="32" y="50"/>
                  </a:lnTo>
                  <a:lnTo>
                    <a:pt x="36" y="44"/>
                  </a:lnTo>
                  <a:lnTo>
                    <a:pt x="44" y="38"/>
                  </a:lnTo>
                  <a:lnTo>
                    <a:pt x="52" y="32"/>
                  </a:lnTo>
                  <a:lnTo>
                    <a:pt x="76" y="24"/>
                  </a:lnTo>
                  <a:lnTo>
                    <a:pt x="94" y="18"/>
                  </a:lnTo>
                  <a:lnTo>
                    <a:pt x="94" y="18"/>
                  </a:lnTo>
                  <a:lnTo>
                    <a:pt x="146" y="0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48" name="Freeform 69"/>
            <p:cNvSpPr>
              <a:spLocks noEditPoints="1"/>
            </p:cNvSpPr>
            <p:nvPr/>
          </p:nvSpPr>
          <p:spPr bwMode="auto">
            <a:xfrm>
              <a:off x="4707" y="1523"/>
              <a:ext cx="156" cy="246"/>
            </a:xfrm>
            <a:custGeom>
              <a:avLst/>
              <a:gdLst>
                <a:gd name="T0" fmla="*/ 94 w 156"/>
                <a:gd name="T1" fmla="*/ 20 h 246"/>
                <a:gd name="T2" fmla="*/ 88 w 156"/>
                <a:gd name="T3" fmla="*/ 22 h 246"/>
                <a:gd name="T4" fmla="*/ 56 w 156"/>
                <a:gd name="T5" fmla="*/ 34 h 246"/>
                <a:gd name="T6" fmla="*/ 38 w 156"/>
                <a:gd name="T7" fmla="*/ 46 h 246"/>
                <a:gd name="T8" fmla="*/ 34 w 156"/>
                <a:gd name="T9" fmla="*/ 50 h 246"/>
                <a:gd name="T10" fmla="*/ 36 w 156"/>
                <a:gd name="T11" fmla="*/ 60 h 246"/>
                <a:gd name="T12" fmla="*/ 38 w 156"/>
                <a:gd name="T13" fmla="*/ 64 h 246"/>
                <a:gd name="T14" fmla="*/ 46 w 156"/>
                <a:gd name="T15" fmla="*/ 78 h 246"/>
                <a:gd name="T16" fmla="*/ 40 w 156"/>
                <a:gd name="T17" fmla="*/ 98 h 246"/>
                <a:gd name="T18" fmla="*/ 26 w 156"/>
                <a:gd name="T19" fmla="*/ 124 h 246"/>
                <a:gd name="T20" fmla="*/ 4 w 156"/>
                <a:gd name="T21" fmla="*/ 176 h 246"/>
                <a:gd name="T22" fmla="*/ 0 w 156"/>
                <a:gd name="T23" fmla="*/ 202 h 246"/>
                <a:gd name="T24" fmla="*/ 6 w 156"/>
                <a:gd name="T25" fmla="*/ 224 h 246"/>
                <a:gd name="T26" fmla="*/ 10 w 156"/>
                <a:gd name="T27" fmla="*/ 232 h 246"/>
                <a:gd name="T28" fmla="*/ 22 w 156"/>
                <a:gd name="T29" fmla="*/ 242 h 246"/>
                <a:gd name="T30" fmla="*/ 30 w 156"/>
                <a:gd name="T31" fmla="*/ 244 h 246"/>
                <a:gd name="T32" fmla="*/ 46 w 156"/>
                <a:gd name="T33" fmla="*/ 246 h 246"/>
                <a:gd name="T34" fmla="*/ 62 w 156"/>
                <a:gd name="T35" fmla="*/ 238 h 246"/>
                <a:gd name="T36" fmla="*/ 92 w 156"/>
                <a:gd name="T37" fmla="*/ 210 h 246"/>
                <a:gd name="T38" fmla="*/ 118 w 156"/>
                <a:gd name="T39" fmla="*/ 166 h 246"/>
                <a:gd name="T40" fmla="*/ 140 w 156"/>
                <a:gd name="T41" fmla="*/ 122 h 246"/>
                <a:gd name="T42" fmla="*/ 152 w 156"/>
                <a:gd name="T43" fmla="*/ 80 h 246"/>
                <a:gd name="T44" fmla="*/ 156 w 156"/>
                <a:gd name="T45" fmla="*/ 46 h 246"/>
                <a:gd name="T46" fmla="*/ 154 w 156"/>
                <a:gd name="T47" fmla="*/ 20 h 246"/>
                <a:gd name="T48" fmla="*/ 150 w 156"/>
                <a:gd name="T49" fmla="*/ 0 h 246"/>
                <a:gd name="T50" fmla="*/ 30 w 156"/>
                <a:gd name="T51" fmla="*/ 244 h 246"/>
                <a:gd name="T52" fmla="*/ 22 w 156"/>
                <a:gd name="T53" fmla="*/ 240 h 246"/>
                <a:gd name="T54" fmla="*/ 10 w 156"/>
                <a:gd name="T55" fmla="*/ 230 h 246"/>
                <a:gd name="T56" fmla="*/ 6 w 156"/>
                <a:gd name="T57" fmla="*/ 224 h 246"/>
                <a:gd name="T58" fmla="*/ 2 w 156"/>
                <a:gd name="T59" fmla="*/ 200 h 246"/>
                <a:gd name="T60" fmla="*/ 4 w 156"/>
                <a:gd name="T61" fmla="*/ 182 h 246"/>
                <a:gd name="T62" fmla="*/ 16 w 156"/>
                <a:gd name="T63" fmla="*/ 142 h 246"/>
                <a:gd name="T64" fmla="*/ 26 w 156"/>
                <a:gd name="T65" fmla="*/ 124 h 246"/>
                <a:gd name="T66" fmla="*/ 46 w 156"/>
                <a:gd name="T67" fmla="*/ 86 h 246"/>
                <a:gd name="T68" fmla="*/ 46 w 156"/>
                <a:gd name="T69" fmla="*/ 80 h 246"/>
                <a:gd name="T70" fmla="*/ 40 w 156"/>
                <a:gd name="T71" fmla="*/ 62 h 246"/>
                <a:gd name="T72" fmla="*/ 38 w 156"/>
                <a:gd name="T73" fmla="*/ 60 h 246"/>
                <a:gd name="T74" fmla="*/ 36 w 156"/>
                <a:gd name="T75" fmla="*/ 54 h 246"/>
                <a:gd name="T76" fmla="*/ 36 w 156"/>
                <a:gd name="T77" fmla="*/ 50 h 246"/>
                <a:gd name="T78" fmla="*/ 44 w 156"/>
                <a:gd name="T79" fmla="*/ 42 h 246"/>
                <a:gd name="T80" fmla="*/ 74 w 156"/>
                <a:gd name="T81" fmla="*/ 28 h 246"/>
                <a:gd name="T82" fmla="*/ 96 w 156"/>
                <a:gd name="T83" fmla="*/ 20 h 246"/>
                <a:gd name="T84" fmla="*/ 148 w 156"/>
                <a:gd name="T85" fmla="*/ 2 h 246"/>
                <a:gd name="T86" fmla="*/ 148 w 156"/>
                <a:gd name="T87" fmla="*/ 6 h 246"/>
                <a:gd name="T88" fmla="*/ 152 w 156"/>
                <a:gd name="T89" fmla="*/ 22 h 246"/>
                <a:gd name="T90" fmla="*/ 156 w 156"/>
                <a:gd name="T91" fmla="*/ 46 h 246"/>
                <a:gd name="T92" fmla="*/ 154 w 156"/>
                <a:gd name="T93" fmla="*/ 62 h 246"/>
                <a:gd name="T94" fmla="*/ 146 w 156"/>
                <a:gd name="T95" fmla="*/ 100 h 246"/>
                <a:gd name="T96" fmla="*/ 138 w 156"/>
                <a:gd name="T97" fmla="*/ 122 h 246"/>
                <a:gd name="T98" fmla="*/ 104 w 156"/>
                <a:gd name="T99" fmla="*/ 188 h 246"/>
                <a:gd name="T100" fmla="*/ 76 w 156"/>
                <a:gd name="T101" fmla="*/ 224 h 246"/>
                <a:gd name="T102" fmla="*/ 54 w 156"/>
                <a:gd name="T103" fmla="*/ 242 h 246"/>
                <a:gd name="T104" fmla="*/ 38 w 156"/>
                <a:gd name="T105" fmla="*/ 244 h 246"/>
                <a:gd name="T106" fmla="*/ 30 w 156"/>
                <a:gd name="T107" fmla="*/ 244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6" h="246">
                  <a:moveTo>
                    <a:pt x="148" y="2"/>
                  </a:moveTo>
                  <a:lnTo>
                    <a:pt x="94" y="20"/>
                  </a:lnTo>
                  <a:lnTo>
                    <a:pt x="88" y="22"/>
                  </a:lnTo>
                  <a:lnTo>
                    <a:pt x="88" y="22"/>
                  </a:lnTo>
                  <a:lnTo>
                    <a:pt x="72" y="26"/>
                  </a:lnTo>
                  <a:lnTo>
                    <a:pt x="56" y="34"/>
                  </a:lnTo>
                  <a:lnTo>
                    <a:pt x="42" y="42"/>
                  </a:lnTo>
                  <a:lnTo>
                    <a:pt x="38" y="46"/>
                  </a:lnTo>
                  <a:lnTo>
                    <a:pt x="34" y="50"/>
                  </a:lnTo>
                  <a:lnTo>
                    <a:pt x="34" y="50"/>
                  </a:lnTo>
                  <a:lnTo>
                    <a:pt x="34" y="56"/>
                  </a:lnTo>
                  <a:lnTo>
                    <a:pt x="36" y="60"/>
                  </a:lnTo>
                  <a:lnTo>
                    <a:pt x="38" y="64"/>
                  </a:lnTo>
                  <a:lnTo>
                    <a:pt x="38" y="64"/>
                  </a:lnTo>
                  <a:lnTo>
                    <a:pt x="44" y="74"/>
                  </a:lnTo>
                  <a:lnTo>
                    <a:pt x="46" y="78"/>
                  </a:lnTo>
                  <a:lnTo>
                    <a:pt x="44" y="84"/>
                  </a:lnTo>
                  <a:lnTo>
                    <a:pt x="40" y="98"/>
                  </a:lnTo>
                  <a:lnTo>
                    <a:pt x="26" y="124"/>
                  </a:lnTo>
                  <a:lnTo>
                    <a:pt x="26" y="124"/>
                  </a:lnTo>
                  <a:lnTo>
                    <a:pt x="12" y="148"/>
                  </a:lnTo>
                  <a:lnTo>
                    <a:pt x="4" y="176"/>
                  </a:lnTo>
                  <a:lnTo>
                    <a:pt x="2" y="188"/>
                  </a:lnTo>
                  <a:lnTo>
                    <a:pt x="0" y="202"/>
                  </a:lnTo>
                  <a:lnTo>
                    <a:pt x="2" y="214"/>
                  </a:lnTo>
                  <a:lnTo>
                    <a:pt x="6" y="224"/>
                  </a:lnTo>
                  <a:lnTo>
                    <a:pt x="6" y="224"/>
                  </a:lnTo>
                  <a:lnTo>
                    <a:pt x="10" y="232"/>
                  </a:lnTo>
                  <a:lnTo>
                    <a:pt x="14" y="238"/>
                  </a:lnTo>
                  <a:lnTo>
                    <a:pt x="22" y="242"/>
                  </a:lnTo>
                  <a:lnTo>
                    <a:pt x="30" y="244"/>
                  </a:lnTo>
                  <a:lnTo>
                    <a:pt x="30" y="244"/>
                  </a:lnTo>
                  <a:lnTo>
                    <a:pt x="38" y="246"/>
                  </a:lnTo>
                  <a:lnTo>
                    <a:pt x="46" y="246"/>
                  </a:lnTo>
                  <a:lnTo>
                    <a:pt x="54" y="242"/>
                  </a:lnTo>
                  <a:lnTo>
                    <a:pt x="62" y="238"/>
                  </a:lnTo>
                  <a:lnTo>
                    <a:pt x="78" y="226"/>
                  </a:lnTo>
                  <a:lnTo>
                    <a:pt x="92" y="210"/>
                  </a:lnTo>
                  <a:lnTo>
                    <a:pt x="106" y="190"/>
                  </a:lnTo>
                  <a:lnTo>
                    <a:pt x="118" y="166"/>
                  </a:lnTo>
                  <a:lnTo>
                    <a:pt x="140" y="122"/>
                  </a:lnTo>
                  <a:lnTo>
                    <a:pt x="140" y="122"/>
                  </a:lnTo>
                  <a:lnTo>
                    <a:pt x="148" y="100"/>
                  </a:lnTo>
                  <a:lnTo>
                    <a:pt x="152" y="80"/>
                  </a:lnTo>
                  <a:lnTo>
                    <a:pt x="156" y="62"/>
                  </a:lnTo>
                  <a:lnTo>
                    <a:pt x="156" y="46"/>
                  </a:lnTo>
                  <a:lnTo>
                    <a:pt x="156" y="32"/>
                  </a:lnTo>
                  <a:lnTo>
                    <a:pt x="154" y="20"/>
                  </a:lnTo>
                  <a:lnTo>
                    <a:pt x="150" y="6"/>
                  </a:lnTo>
                  <a:lnTo>
                    <a:pt x="150" y="0"/>
                  </a:lnTo>
                  <a:lnTo>
                    <a:pt x="148" y="2"/>
                  </a:lnTo>
                  <a:close/>
                  <a:moveTo>
                    <a:pt x="30" y="244"/>
                  </a:moveTo>
                  <a:lnTo>
                    <a:pt x="30" y="244"/>
                  </a:lnTo>
                  <a:lnTo>
                    <a:pt x="22" y="240"/>
                  </a:lnTo>
                  <a:lnTo>
                    <a:pt x="16" y="236"/>
                  </a:lnTo>
                  <a:lnTo>
                    <a:pt x="10" y="230"/>
                  </a:lnTo>
                  <a:lnTo>
                    <a:pt x="6" y="224"/>
                  </a:lnTo>
                  <a:lnTo>
                    <a:pt x="6" y="224"/>
                  </a:lnTo>
                  <a:lnTo>
                    <a:pt x="4" y="214"/>
                  </a:lnTo>
                  <a:lnTo>
                    <a:pt x="2" y="200"/>
                  </a:lnTo>
                  <a:lnTo>
                    <a:pt x="2" y="200"/>
                  </a:lnTo>
                  <a:lnTo>
                    <a:pt x="4" y="182"/>
                  </a:lnTo>
                  <a:lnTo>
                    <a:pt x="10" y="162"/>
                  </a:lnTo>
                  <a:lnTo>
                    <a:pt x="16" y="142"/>
                  </a:lnTo>
                  <a:lnTo>
                    <a:pt x="26" y="124"/>
                  </a:lnTo>
                  <a:lnTo>
                    <a:pt x="26" y="124"/>
                  </a:lnTo>
                  <a:lnTo>
                    <a:pt x="42" y="96"/>
                  </a:lnTo>
                  <a:lnTo>
                    <a:pt x="46" y="86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44" y="72"/>
                  </a:lnTo>
                  <a:lnTo>
                    <a:pt x="40" y="62"/>
                  </a:lnTo>
                  <a:lnTo>
                    <a:pt x="38" y="60"/>
                  </a:lnTo>
                  <a:lnTo>
                    <a:pt x="38" y="60"/>
                  </a:lnTo>
                  <a:lnTo>
                    <a:pt x="36" y="54"/>
                  </a:lnTo>
                  <a:lnTo>
                    <a:pt x="36" y="54"/>
                  </a:lnTo>
                  <a:lnTo>
                    <a:pt x="36" y="50"/>
                  </a:lnTo>
                  <a:lnTo>
                    <a:pt x="36" y="50"/>
                  </a:lnTo>
                  <a:lnTo>
                    <a:pt x="38" y="46"/>
                  </a:lnTo>
                  <a:lnTo>
                    <a:pt x="44" y="42"/>
                  </a:lnTo>
                  <a:lnTo>
                    <a:pt x="58" y="34"/>
                  </a:lnTo>
                  <a:lnTo>
                    <a:pt x="74" y="28"/>
                  </a:lnTo>
                  <a:lnTo>
                    <a:pt x="88" y="24"/>
                  </a:lnTo>
                  <a:lnTo>
                    <a:pt x="96" y="20"/>
                  </a:lnTo>
                  <a:lnTo>
                    <a:pt x="96" y="20"/>
                  </a:lnTo>
                  <a:lnTo>
                    <a:pt x="148" y="2"/>
                  </a:lnTo>
                  <a:lnTo>
                    <a:pt x="148" y="2"/>
                  </a:lnTo>
                  <a:lnTo>
                    <a:pt x="148" y="6"/>
                  </a:lnTo>
                  <a:lnTo>
                    <a:pt x="148" y="6"/>
                  </a:lnTo>
                  <a:lnTo>
                    <a:pt x="152" y="22"/>
                  </a:lnTo>
                  <a:lnTo>
                    <a:pt x="154" y="32"/>
                  </a:lnTo>
                  <a:lnTo>
                    <a:pt x="156" y="46"/>
                  </a:lnTo>
                  <a:lnTo>
                    <a:pt x="156" y="46"/>
                  </a:lnTo>
                  <a:lnTo>
                    <a:pt x="154" y="62"/>
                  </a:lnTo>
                  <a:lnTo>
                    <a:pt x="152" y="80"/>
                  </a:lnTo>
                  <a:lnTo>
                    <a:pt x="146" y="100"/>
                  </a:lnTo>
                  <a:lnTo>
                    <a:pt x="138" y="122"/>
                  </a:lnTo>
                  <a:lnTo>
                    <a:pt x="138" y="122"/>
                  </a:lnTo>
                  <a:lnTo>
                    <a:pt x="116" y="166"/>
                  </a:lnTo>
                  <a:lnTo>
                    <a:pt x="104" y="188"/>
                  </a:lnTo>
                  <a:lnTo>
                    <a:pt x="92" y="208"/>
                  </a:lnTo>
                  <a:lnTo>
                    <a:pt x="76" y="224"/>
                  </a:lnTo>
                  <a:lnTo>
                    <a:pt x="62" y="236"/>
                  </a:lnTo>
                  <a:lnTo>
                    <a:pt x="54" y="242"/>
                  </a:lnTo>
                  <a:lnTo>
                    <a:pt x="46" y="244"/>
                  </a:lnTo>
                  <a:lnTo>
                    <a:pt x="38" y="244"/>
                  </a:lnTo>
                  <a:lnTo>
                    <a:pt x="30" y="244"/>
                  </a:lnTo>
                  <a:lnTo>
                    <a:pt x="30" y="24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49" name="Freeform 70"/>
            <p:cNvSpPr>
              <a:spLocks/>
            </p:cNvSpPr>
            <p:nvPr/>
          </p:nvSpPr>
          <p:spPr bwMode="auto">
            <a:xfrm>
              <a:off x="4735" y="1547"/>
              <a:ext cx="142" cy="80"/>
            </a:xfrm>
            <a:custGeom>
              <a:avLst/>
              <a:gdLst>
                <a:gd name="T0" fmla="*/ 62 w 142"/>
                <a:gd name="T1" fmla="*/ 0 h 80"/>
                <a:gd name="T2" fmla="*/ 62 w 142"/>
                <a:gd name="T3" fmla="*/ 0 h 80"/>
                <a:gd name="T4" fmla="*/ 48 w 142"/>
                <a:gd name="T5" fmla="*/ 4 h 80"/>
                <a:gd name="T6" fmla="*/ 36 w 142"/>
                <a:gd name="T7" fmla="*/ 8 h 80"/>
                <a:gd name="T8" fmla="*/ 24 w 142"/>
                <a:gd name="T9" fmla="*/ 14 h 80"/>
                <a:gd name="T10" fmla="*/ 14 w 142"/>
                <a:gd name="T11" fmla="*/ 20 h 80"/>
                <a:gd name="T12" fmla="*/ 8 w 142"/>
                <a:gd name="T13" fmla="*/ 28 h 80"/>
                <a:gd name="T14" fmla="*/ 2 w 142"/>
                <a:gd name="T15" fmla="*/ 36 h 80"/>
                <a:gd name="T16" fmla="*/ 0 w 142"/>
                <a:gd name="T17" fmla="*/ 44 h 80"/>
                <a:gd name="T18" fmla="*/ 0 w 142"/>
                <a:gd name="T19" fmla="*/ 52 h 80"/>
                <a:gd name="T20" fmla="*/ 0 w 142"/>
                <a:gd name="T21" fmla="*/ 52 h 80"/>
                <a:gd name="T22" fmla="*/ 4 w 142"/>
                <a:gd name="T23" fmla="*/ 58 h 80"/>
                <a:gd name="T24" fmla="*/ 10 w 142"/>
                <a:gd name="T25" fmla="*/ 66 h 80"/>
                <a:gd name="T26" fmla="*/ 18 w 142"/>
                <a:gd name="T27" fmla="*/ 72 h 80"/>
                <a:gd name="T28" fmla="*/ 26 w 142"/>
                <a:gd name="T29" fmla="*/ 76 h 80"/>
                <a:gd name="T30" fmla="*/ 38 w 142"/>
                <a:gd name="T31" fmla="*/ 78 h 80"/>
                <a:gd name="T32" fmla="*/ 52 w 142"/>
                <a:gd name="T33" fmla="*/ 80 h 80"/>
                <a:gd name="T34" fmla="*/ 66 w 142"/>
                <a:gd name="T35" fmla="*/ 80 h 80"/>
                <a:gd name="T36" fmla="*/ 80 w 142"/>
                <a:gd name="T37" fmla="*/ 80 h 80"/>
                <a:gd name="T38" fmla="*/ 80 w 142"/>
                <a:gd name="T39" fmla="*/ 80 h 80"/>
                <a:gd name="T40" fmla="*/ 94 w 142"/>
                <a:gd name="T41" fmla="*/ 76 h 80"/>
                <a:gd name="T42" fmla="*/ 106 w 142"/>
                <a:gd name="T43" fmla="*/ 72 h 80"/>
                <a:gd name="T44" fmla="*/ 118 w 142"/>
                <a:gd name="T45" fmla="*/ 66 h 80"/>
                <a:gd name="T46" fmla="*/ 126 w 142"/>
                <a:gd name="T47" fmla="*/ 60 h 80"/>
                <a:gd name="T48" fmla="*/ 134 w 142"/>
                <a:gd name="T49" fmla="*/ 52 h 80"/>
                <a:gd name="T50" fmla="*/ 140 w 142"/>
                <a:gd name="T51" fmla="*/ 44 h 80"/>
                <a:gd name="T52" fmla="*/ 142 w 142"/>
                <a:gd name="T53" fmla="*/ 36 h 80"/>
                <a:gd name="T54" fmla="*/ 142 w 142"/>
                <a:gd name="T55" fmla="*/ 28 h 80"/>
                <a:gd name="T56" fmla="*/ 142 w 142"/>
                <a:gd name="T57" fmla="*/ 28 h 80"/>
                <a:gd name="T58" fmla="*/ 138 w 142"/>
                <a:gd name="T59" fmla="*/ 20 h 80"/>
                <a:gd name="T60" fmla="*/ 132 w 142"/>
                <a:gd name="T61" fmla="*/ 14 h 80"/>
                <a:gd name="T62" fmla="*/ 124 w 142"/>
                <a:gd name="T63" fmla="*/ 8 h 80"/>
                <a:gd name="T64" fmla="*/ 114 w 142"/>
                <a:gd name="T65" fmla="*/ 4 h 80"/>
                <a:gd name="T66" fmla="*/ 102 w 142"/>
                <a:gd name="T67" fmla="*/ 0 h 80"/>
                <a:gd name="T68" fmla="*/ 90 w 142"/>
                <a:gd name="T69" fmla="*/ 0 h 80"/>
                <a:gd name="T70" fmla="*/ 76 w 142"/>
                <a:gd name="T71" fmla="*/ 0 h 80"/>
                <a:gd name="T72" fmla="*/ 62 w 142"/>
                <a:gd name="T73" fmla="*/ 0 h 80"/>
                <a:gd name="T74" fmla="*/ 62 w 142"/>
                <a:gd name="T7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42" h="80">
                  <a:moveTo>
                    <a:pt x="62" y="0"/>
                  </a:moveTo>
                  <a:lnTo>
                    <a:pt x="62" y="0"/>
                  </a:lnTo>
                  <a:lnTo>
                    <a:pt x="48" y="4"/>
                  </a:lnTo>
                  <a:lnTo>
                    <a:pt x="36" y="8"/>
                  </a:lnTo>
                  <a:lnTo>
                    <a:pt x="24" y="14"/>
                  </a:lnTo>
                  <a:lnTo>
                    <a:pt x="14" y="20"/>
                  </a:lnTo>
                  <a:lnTo>
                    <a:pt x="8" y="28"/>
                  </a:lnTo>
                  <a:lnTo>
                    <a:pt x="2" y="36"/>
                  </a:lnTo>
                  <a:lnTo>
                    <a:pt x="0" y="44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4" y="58"/>
                  </a:lnTo>
                  <a:lnTo>
                    <a:pt x="10" y="66"/>
                  </a:lnTo>
                  <a:lnTo>
                    <a:pt x="18" y="72"/>
                  </a:lnTo>
                  <a:lnTo>
                    <a:pt x="26" y="76"/>
                  </a:lnTo>
                  <a:lnTo>
                    <a:pt x="38" y="78"/>
                  </a:lnTo>
                  <a:lnTo>
                    <a:pt x="52" y="80"/>
                  </a:lnTo>
                  <a:lnTo>
                    <a:pt x="66" y="80"/>
                  </a:lnTo>
                  <a:lnTo>
                    <a:pt x="80" y="80"/>
                  </a:lnTo>
                  <a:lnTo>
                    <a:pt x="80" y="80"/>
                  </a:lnTo>
                  <a:lnTo>
                    <a:pt x="94" y="76"/>
                  </a:lnTo>
                  <a:lnTo>
                    <a:pt x="106" y="72"/>
                  </a:lnTo>
                  <a:lnTo>
                    <a:pt x="118" y="66"/>
                  </a:lnTo>
                  <a:lnTo>
                    <a:pt x="126" y="60"/>
                  </a:lnTo>
                  <a:lnTo>
                    <a:pt x="134" y="52"/>
                  </a:lnTo>
                  <a:lnTo>
                    <a:pt x="140" y="44"/>
                  </a:lnTo>
                  <a:lnTo>
                    <a:pt x="142" y="36"/>
                  </a:lnTo>
                  <a:lnTo>
                    <a:pt x="142" y="28"/>
                  </a:lnTo>
                  <a:lnTo>
                    <a:pt x="142" y="28"/>
                  </a:lnTo>
                  <a:lnTo>
                    <a:pt x="138" y="20"/>
                  </a:lnTo>
                  <a:lnTo>
                    <a:pt x="132" y="14"/>
                  </a:lnTo>
                  <a:lnTo>
                    <a:pt x="124" y="8"/>
                  </a:lnTo>
                  <a:lnTo>
                    <a:pt x="114" y="4"/>
                  </a:lnTo>
                  <a:lnTo>
                    <a:pt x="102" y="0"/>
                  </a:lnTo>
                  <a:lnTo>
                    <a:pt x="90" y="0"/>
                  </a:lnTo>
                  <a:lnTo>
                    <a:pt x="76" y="0"/>
                  </a:lnTo>
                  <a:lnTo>
                    <a:pt x="62" y="0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50" name="Freeform 71"/>
            <p:cNvSpPr>
              <a:spLocks noEditPoints="1"/>
            </p:cNvSpPr>
            <p:nvPr/>
          </p:nvSpPr>
          <p:spPr bwMode="auto">
            <a:xfrm>
              <a:off x="4727" y="1537"/>
              <a:ext cx="158" cy="100"/>
            </a:xfrm>
            <a:custGeom>
              <a:avLst/>
              <a:gdLst>
                <a:gd name="T0" fmla="*/ 68 w 158"/>
                <a:gd name="T1" fmla="*/ 0 h 100"/>
                <a:gd name="T2" fmla="*/ 48 w 158"/>
                <a:gd name="T3" fmla="*/ 6 h 100"/>
                <a:gd name="T4" fmla="*/ 16 w 158"/>
                <a:gd name="T5" fmla="*/ 24 h 100"/>
                <a:gd name="T6" fmla="*/ 6 w 158"/>
                <a:gd name="T7" fmla="*/ 36 h 100"/>
                <a:gd name="T8" fmla="*/ 0 w 158"/>
                <a:gd name="T9" fmla="*/ 50 h 100"/>
                <a:gd name="T10" fmla="*/ 0 w 158"/>
                <a:gd name="T11" fmla="*/ 64 h 100"/>
                <a:gd name="T12" fmla="*/ 4 w 158"/>
                <a:gd name="T13" fmla="*/ 74 h 100"/>
                <a:gd name="T14" fmla="*/ 20 w 158"/>
                <a:gd name="T15" fmla="*/ 88 h 100"/>
                <a:gd name="T16" fmla="*/ 42 w 158"/>
                <a:gd name="T17" fmla="*/ 98 h 100"/>
                <a:gd name="T18" fmla="*/ 72 w 158"/>
                <a:gd name="T19" fmla="*/ 100 h 100"/>
                <a:gd name="T20" fmla="*/ 88 w 158"/>
                <a:gd name="T21" fmla="*/ 98 h 100"/>
                <a:gd name="T22" fmla="*/ 126 w 158"/>
                <a:gd name="T23" fmla="*/ 86 h 100"/>
                <a:gd name="T24" fmla="*/ 152 w 158"/>
                <a:gd name="T25" fmla="*/ 64 h 100"/>
                <a:gd name="T26" fmla="*/ 154 w 158"/>
                <a:gd name="T27" fmla="*/ 58 h 100"/>
                <a:gd name="T28" fmla="*/ 158 w 158"/>
                <a:gd name="T29" fmla="*/ 44 h 100"/>
                <a:gd name="T30" fmla="*/ 156 w 158"/>
                <a:gd name="T31" fmla="*/ 36 h 100"/>
                <a:gd name="T32" fmla="*/ 146 w 158"/>
                <a:gd name="T33" fmla="*/ 18 h 100"/>
                <a:gd name="T34" fmla="*/ 128 w 158"/>
                <a:gd name="T35" fmla="*/ 6 h 100"/>
                <a:gd name="T36" fmla="*/ 100 w 158"/>
                <a:gd name="T37" fmla="*/ 0 h 100"/>
                <a:gd name="T38" fmla="*/ 68 w 158"/>
                <a:gd name="T39" fmla="*/ 0 h 100"/>
                <a:gd name="T40" fmla="*/ 142 w 158"/>
                <a:gd name="T41" fmla="*/ 40 h 100"/>
                <a:gd name="T42" fmla="*/ 142 w 158"/>
                <a:gd name="T43" fmla="*/ 48 h 100"/>
                <a:gd name="T44" fmla="*/ 138 w 158"/>
                <a:gd name="T45" fmla="*/ 56 h 100"/>
                <a:gd name="T46" fmla="*/ 118 w 158"/>
                <a:gd name="T47" fmla="*/ 72 h 100"/>
                <a:gd name="T48" fmla="*/ 86 w 158"/>
                <a:gd name="T49" fmla="*/ 82 h 100"/>
                <a:gd name="T50" fmla="*/ 74 w 158"/>
                <a:gd name="T51" fmla="*/ 84 h 100"/>
                <a:gd name="T52" fmla="*/ 50 w 158"/>
                <a:gd name="T53" fmla="*/ 82 h 100"/>
                <a:gd name="T54" fmla="*/ 30 w 158"/>
                <a:gd name="T55" fmla="*/ 76 h 100"/>
                <a:gd name="T56" fmla="*/ 18 w 158"/>
                <a:gd name="T57" fmla="*/ 66 h 100"/>
                <a:gd name="T58" fmla="*/ 14 w 158"/>
                <a:gd name="T59" fmla="*/ 60 h 100"/>
                <a:gd name="T60" fmla="*/ 14 w 158"/>
                <a:gd name="T61" fmla="*/ 56 h 100"/>
                <a:gd name="T62" fmla="*/ 18 w 158"/>
                <a:gd name="T63" fmla="*/ 44 h 100"/>
                <a:gd name="T64" fmla="*/ 28 w 158"/>
                <a:gd name="T65" fmla="*/ 36 h 100"/>
                <a:gd name="T66" fmla="*/ 54 w 158"/>
                <a:gd name="T67" fmla="*/ 22 h 100"/>
                <a:gd name="T68" fmla="*/ 70 w 158"/>
                <a:gd name="T69" fmla="*/ 18 h 100"/>
                <a:gd name="T70" fmla="*/ 96 w 158"/>
                <a:gd name="T71" fmla="*/ 16 h 100"/>
                <a:gd name="T72" fmla="*/ 118 w 158"/>
                <a:gd name="T73" fmla="*/ 20 h 100"/>
                <a:gd name="T74" fmla="*/ 134 w 158"/>
                <a:gd name="T75" fmla="*/ 28 h 100"/>
                <a:gd name="T76" fmla="*/ 142 w 158"/>
                <a:gd name="T77" fmla="*/ 4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100">
                  <a:moveTo>
                    <a:pt x="68" y="0"/>
                  </a:moveTo>
                  <a:lnTo>
                    <a:pt x="68" y="0"/>
                  </a:lnTo>
                  <a:lnTo>
                    <a:pt x="68" y="0"/>
                  </a:lnTo>
                  <a:lnTo>
                    <a:pt x="48" y="6"/>
                  </a:lnTo>
                  <a:lnTo>
                    <a:pt x="32" y="14"/>
                  </a:lnTo>
                  <a:lnTo>
                    <a:pt x="16" y="24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2" y="42"/>
                  </a:lnTo>
                  <a:lnTo>
                    <a:pt x="0" y="50"/>
                  </a:lnTo>
                  <a:lnTo>
                    <a:pt x="0" y="56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4" y="74"/>
                  </a:lnTo>
                  <a:lnTo>
                    <a:pt x="10" y="82"/>
                  </a:lnTo>
                  <a:lnTo>
                    <a:pt x="20" y="88"/>
                  </a:lnTo>
                  <a:lnTo>
                    <a:pt x="30" y="94"/>
                  </a:lnTo>
                  <a:lnTo>
                    <a:pt x="42" y="98"/>
                  </a:lnTo>
                  <a:lnTo>
                    <a:pt x="58" y="100"/>
                  </a:lnTo>
                  <a:lnTo>
                    <a:pt x="72" y="100"/>
                  </a:lnTo>
                  <a:lnTo>
                    <a:pt x="88" y="98"/>
                  </a:lnTo>
                  <a:lnTo>
                    <a:pt x="88" y="98"/>
                  </a:lnTo>
                  <a:lnTo>
                    <a:pt x="108" y="94"/>
                  </a:lnTo>
                  <a:lnTo>
                    <a:pt x="126" y="86"/>
                  </a:lnTo>
                  <a:lnTo>
                    <a:pt x="140" y="76"/>
                  </a:lnTo>
                  <a:lnTo>
                    <a:pt x="152" y="64"/>
                  </a:lnTo>
                  <a:lnTo>
                    <a:pt x="152" y="64"/>
                  </a:lnTo>
                  <a:lnTo>
                    <a:pt x="154" y="58"/>
                  </a:lnTo>
                  <a:lnTo>
                    <a:pt x="156" y="50"/>
                  </a:lnTo>
                  <a:lnTo>
                    <a:pt x="158" y="44"/>
                  </a:lnTo>
                  <a:lnTo>
                    <a:pt x="156" y="36"/>
                  </a:lnTo>
                  <a:lnTo>
                    <a:pt x="156" y="36"/>
                  </a:lnTo>
                  <a:lnTo>
                    <a:pt x="154" y="26"/>
                  </a:lnTo>
                  <a:lnTo>
                    <a:pt x="146" y="18"/>
                  </a:lnTo>
                  <a:lnTo>
                    <a:pt x="138" y="12"/>
                  </a:lnTo>
                  <a:lnTo>
                    <a:pt x="128" y="6"/>
                  </a:lnTo>
                  <a:lnTo>
                    <a:pt x="114" y="2"/>
                  </a:lnTo>
                  <a:lnTo>
                    <a:pt x="100" y="0"/>
                  </a:lnTo>
                  <a:lnTo>
                    <a:pt x="84" y="0"/>
                  </a:lnTo>
                  <a:lnTo>
                    <a:pt x="68" y="0"/>
                  </a:lnTo>
                  <a:lnTo>
                    <a:pt x="68" y="0"/>
                  </a:lnTo>
                  <a:close/>
                  <a:moveTo>
                    <a:pt x="142" y="40"/>
                  </a:moveTo>
                  <a:lnTo>
                    <a:pt x="142" y="40"/>
                  </a:lnTo>
                  <a:lnTo>
                    <a:pt x="142" y="48"/>
                  </a:lnTo>
                  <a:lnTo>
                    <a:pt x="138" y="56"/>
                  </a:lnTo>
                  <a:lnTo>
                    <a:pt x="138" y="56"/>
                  </a:lnTo>
                  <a:lnTo>
                    <a:pt x="130" y="64"/>
                  </a:lnTo>
                  <a:lnTo>
                    <a:pt x="118" y="72"/>
                  </a:lnTo>
                  <a:lnTo>
                    <a:pt x="104" y="78"/>
                  </a:lnTo>
                  <a:lnTo>
                    <a:pt x="86" y="82"/>
                  </a:lnTo>
                  <a:lnTo>
                    <a:pt x="86" y="82"/>
                  </a:lnTo>
                  <a:lnTo>
                    <a:pt x="74" y="84"/>
                  </a:lnTo>
                  <a:lnTo>
                    <a:pt x="62" y="84"/>
                  </a:lnTo>
                  <a:lnTo>
                    <a:pt x="50" y="82"/>
                  </a:lnTo>
                  <a:lnTo>
                    <a:pt x="40" y="80"/>
                  </a:lnTo>
                  <a:lnTo>
                    <a:pt x="30" y="76"/>
                  </a:lnTo>
                  <a:lnTo>
                    <a:pt x="22" y="72"/>
                  </a:lnTo>
                  <a:lnTo>
                    <a:pt x="18" y="66"/>
                  </a:lnTo>
                  <a:lnTo>
                    <a:pt x="14" y="60"/>
                  </a:lnTo>
                  <a:lnTo>
                    <a:pt x="14" y="60"/>
                  </a:lnTo>
                  <a:lnTo>
                    <a:pt x="14" y="56"/>
                  </a:lnTo>
                  <a:lnTo>
                    <a:pt x="14" y="56"/>
                  </a:lnTo>
                  <a:lnTo>
                    <a:pt x="16" y="50"/>
                  </a:lnTo>
                  <a:lnTo>
                    <a:pt x="18" y="44"/>
                  </a:lnTo>
                  <a:lnTo>
                    <a:pt x="18" y="44"/>
                  </a:lnTo>
                  <a:lnTo>
                    <a:pt x="28" y="36"/>
                  </a:lnTo>
                  <a:lnTo>
                    <a:pt x="40" y="28"/>
                  </a:lnTo>
                  <a:lnTo>
                    <a:pt x="54" y="22"/>
                  </a:lnTo>
                  <a:lnTo>
                    <a:pt x="70" y="18"/>
                  </a:lnTo>
                  <a:lnTo>
                    <a:pt x="70" y="18"/>
                  </a:lnTo>
                  <a:lnTo>
                    <a:pt x="84" y="16"/>
                  </a:lnTo>
                  <a:lnTo>
                    <a:pt x="96" y="16"/>
                  </a:lnTo>
                  <a:lnTo>
                    <a:pt x="108" y="18"/>
                  </a:lnTo>
                  <a:lnTo>
                    <a:pt x="118" y="20"/>
                  </a:lnTo>
                  <a:lnTo>
                    <a:pt x="128" y="24"/>
                  </a:lnTo>
                  <a:lnTo>
                    <a:pt x="134" y="28"/>
                  </a:lnTo>
                  <a:lnTo>
                    <a:pt x="140" y="34"/>
                  </a:lnTo>
                  <a:lnTo>
                    <a:pt x="142" y="40"/>
                  </a:lnTo>
                  <a:lnTo>
                    <a:pt x="142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51" name="Freeform 72"/>
            <p:cNvSpPr>
              <a:spLocks/>
            </p:cNvSpPr>
            <p:nvPr/>
          </p:nvSpPr>
          <p:spPr bwMode="auto">
            <a:xfrm>
              <a:off x="4735" y="1547"/>
              <a:ext cx="142" cy="80"/>
            </a:xfrm>
            <a:custGeom>
              <a:avLst/>
              <a:gdLst>
                <a:gd name="T0" fmla="*/ 62 w 142"/>
                <a:gd name="T1" fmla="*/ 0 h 80"/>
                <a:gd name="T2" fmla="*/ 62 w 142"/>
                <a:gd name="T3" fmla="*/ 0 h 80"/>
                <a:gd name="T4" fmla="*/ 48 w 142"/>
                <a:gd name="T5" fmla="*/ 4 h 80"/>
                <a:gd name="T6" fmla="*/ 36 w 142"/>
                <a:gd name="T7" fmla="*/ 8 h 80"/>
                <a:gd name="T8" fmla="*/ 24 w 142"/>
                <a:gd name="T9" fmla="*/ 14 h 80"/>
                <a:gd name="T10" fmla="*/ 14 w 142"/>
                <a:gd name="T11" fmla="*/ 20 h 80"/>
                <a:gd name="T12" fmla="*/ 8 w 142"/>
                <a:gd name="T13" fmla="*/ 28 h 80"/>
                <a:gd name="T14" fmla="*/ 2 w 142"/>
                <a:gd name="T15" fmla="*/ 36 h 80"/>
                <a:gd name="T16" fmla="*/ 0 w 142"/>
                <a:gd name="T17" fmla="*/ 44 h 80"/>
                <a:gd name="T18" fmla="*/ 0 w 142"/>
                <a:gd name="T19" fmla="*/ 52 h 80"/>
                <a:gd name="T20" fmla="*/ 0 w 142"/>
                <a:gd name="T21" fmla="*/ 52 h 80"/>
                <a:gd name="T22" fmla="*/ 4 w 142"/>
                <a:gd name="T23" fmla="*/ 58 h 80"/>
                <a:gd name="T24" fmla="*/ 10 w 142"/>
                <a:gd name="T25" fmla="*/ 66 h 80"/>
                <a:gd name="T26" fmla="*/ 18 w 142"/>
                <a:gd name="T27" fmla="*/ 72 h 80"/>
                <a:gd name="T28" fmla="*/ 26 w 142"/>
                <a:gd name="T29" fmla="*/ 76 h 80"/>
                <a:gd name="T30" fmla="*/ 38 w 142"/>
                <a:gd name="T31" fmla="*/ 78 h 80"/>
                <a:gd name="T32" fmla="*/ 52 w 142"/>
                <a:gd name="T33" fmla="*/ 80 h 80"/>
                <a:gd name="T34" fmla="*/ 66 w 142"/>
                <a:gd name="T35" fmla="*/ 80 h 80"/>
                <a:gd name="T36" fmla="*/ 80 w 142"/>
                <a:gd name="T37" fmla="*/ 80 h 80"/>
                <a:gd name="T38" fmla="*/ 80 w 142"/>
                <a:gd name="T39" fmla="*/ 80 h 80"/>
                <a:gd name="T40" fmla="*/ 94 w 142"/>
                <a:gd name="T41" fmla="*/ 76 h 80"/>
                <a:gd name="T42" fmla="*/ 106 w 142"/>
                <a:gd name="T43" fmla="*/ 72 h 80"/>
                <a:gd name="T44" fmla="*/ 118 w 142"/>
                <a:gd name="T45" fmla="*/ 66 h 80"/>
                <a:gd name="T46" fmla="*/ 126 w 142"/>
                <a:gd name="T47" fmla="*/ 60 h 80"/>
                <a:gd name="T48" fmla="*/ 134 w 142"/>
                <a:gd name="T49" fmla="*/ 52 h 80"/>
                <a:gd name="T50" fmla="*/ 140 w 142"/>
                <a:gd name="T51" fmla="*/ 44 h 80"/>
                <a:gd name="T52" fmla="*/ 142 w 142"/>
                <a:gd name="T53" fmla="*/ 36 h 80"/>
                <a:gd name="T54" fmla="*/ 142 w 142"/>
                <a:gd name="T55" fmla="*/ 28 h 80"/>
                <a:gd name="T56" fmla="*/ 142 w 142"/>
                <a:gd name="T57" fmla="*/ 28 h 80"/>
                <a:gd name="T58" fmla="*/ 138 w 142"/>
                <a:gd name="T59" fmla="*/ 20 h 80"/>
                <a:gd name="T60" fmla="*/ 132 w 142"/>
                <a:gd name="T61" fmla="*/ 14 h 80"/>
                <a:gd name="T62" fmla="*/ 124 w 142"/>
                <a:gd name="T63" fmla="*/ 8 h 80"/>
                <a:gd name="T64" fmla="*/ 114 w 142"/>
                <a:gd name="T65" fmla="*/ 4 h 80"/>
                <a:gd name="T66" fmla="*/ 102 w 142"/>
                <a:gd name="T67" fmla="*/ 0 h 80"/>
                <a:gd name="T68" fmla="*/ 90 w 142"/>
                <a:gd name="T69" fmla="*/ 0 h 80"/>
                <a:gd name="T70" fmla="*/ 76 w 142"/>
                <a:gd name="T71" fmla="*/ 0 h 80"/>
                <a:gd name="T72" fmla="*/ 62 w 142"/>
                <a:gd name="T73" fmla="*/ 0 h 80"/>
                <a:gd name="T74" fmla="*/ 62 w 142"/>
                <a:gd name="T7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42" h="80">
                  <a:moveTo>
                    <a:pt x="62" y="0"/>
                  </a:moveTo>
                  <a:lnTo>
                    <a:pt x="62" y="0"/>
                  </a:lnTo>
                  <a:lnTo>
                    <a:pt x="48" y="4"/>
                  </a:lnTo>
                  <a:lnTo>
                    <a:pt x="36" y="8"/>
                  </a:lnTo>
                  <a:lnTo>
                    <a:pt x="24" y="14"/>
                  </a:lnTo>
                  <a:lnTo>
                    <a:pt x="14" y="20"/>
                  </a:lnTo>
                  <a:lnTo>
                    <a:pt x="8" y="28"/>
                  </a:lnTo>
                  <a:lnTo>
                    <a:pt x="2" y="36"/>
                  </a:lnTo>
                  <a:lnTo>
                    <a:pt x="0" y="44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4" y="58"/>
                  </a:lnTo>
                  <a:lnTo>
                    <a:pt x="10" y="66"/>
                  </a:lnTo>
                  <a:lnTo>
                    <a:pt x="18" y="72"/>
                  </a:lnTo>
                  <a:lnTo>
                    <a:pt x="26" y="76"/>
                  </a:lnTo>
                  <a:lnTo>
                    <a:pt x="38" y="78"/>
                  </a:lnTo>
                  <a:lnTo>
                    <a:pt x="52" y="80"/>
                  </a:lnTo>
                  <a:lnTo>
                    <a:pt x="66" y="80"/>
                  </a:lnTo>
                  <a:lnTo>
                    <a:pt x="80" y="80"/>
                  </a:lnTo>
                  <a:lnTo>
                    <a:pt x="80" y="80"/>
                  </a:lnTo>
                  <a:lnTo>
                    <a:pt x="94" y="76"/>
                  </a:lnTo>
                  <a:lnTo>
                    <a:pt x="106" y="72"/>
                  </a:lnTo>
                  <a:lnTo>
                    <a:pt x="118" y="66"/>
                  </a:lnTo>
                  <a:lnTo>
                    <a:pt x="126" y="60"/>
                  </a:lnTo>
                  <a:lnTo>
                    <a:pt x="134" y="52"/>
                  </a:lnTo>
                  <a:lnTo>
                    <a:pt x="140" y="44"/>
                  </a:lnTo>
                  <a:lnTo>
                    <a:pt x="142" y="36"/>
                  </a:lnTo>
                  <a:lnTo>
                    <a:pt x="142" y="28"/>
                  </a:lnTo>
                  <a:lnTo>
                    <a:pt x="142" y="28"/>
                  </a:lnTo>
                  <a:lnTo>
                    <a:pt x="138" y="20"/>
                  </a:lnTo>
                  <a:lnTo>
                    <a:pt x="132" y="14"/>
                  </a:lnTo>
                  <a:lnTo>
                    <a:pt x="124" y="8"/>
                  </a:lnTo>
                  <a:lnTo>
                    <a:pt x="114" y="4"/>
                  </a:lnTo>
                  <a:lnTo>
                    <a:pt x="102" y="0"/>
                  </a:lnTo>
                  <a:lnTo>
                    <a:pt x="90" y="0"/>
                  </a:lnTo>
                  <a:lnTo>
                    <a:pt x="76" y="0"/>
                  </a:lnTo>
                  <a:lnTo>
                    <a:pt x="62" y="0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52" name="Freeform 73"/>
            <p:cNvSpPr>
              <a:spLocks/>
            </p:cNvSpPr>
            <p:nvPr/>
          </p:nvSpPr>
          <p:spPr bwMode="auto">
            <a:xfrm>
              <a:off x="4665" y="1323"/>
              <a:ext cx="266" cy="278"/>
            </a:xfrm>
            <a:custGeom>
              <a:avLst/>
              <a:gdLst>
                <a:gd name="T0" fmla="*/ 206 w 266"/>
                <a:gd name="T1" fmla="*/ 254 h 278"/>
                <a:gd name="T2" fmla="*/ 246 w 266"/>
                <a:gd name="T3" fmla="*/ 206 h 278"/>
                <a:gd name="T4" fmla="*/ 254 w 266"/>
                <a:gd name="T5" fmla="*/ 190 h 278"/>
                <a:gd name="T6" fmla="*/ 264 w 266"/>
                <a:gd name="T7" fmla="*/ 158 h 278"/>
                <a:gd name="T8" fmla="*/ 266 w 266"/>
                <a:gd name="T9" fmla="*/ 124 h 278"/>
                <a:gd name="T10" fmla="*/ 258 w 266"/>
                <a:gd name="T11" fmla="*/ 72 h 278"/>
                <a:gd name="T12" fmla="*/ 258 w 266"/>
                <a:gd name="T13" fmla="*/ 66 h 278"/>
                <a:gd name="T14" fmla="*/ 260 w 266"/>
                <a:gd name="T15" fmla="*/ 54 h 278"/>
                <a:gd name="T16" fmla="*/ 256 w 266"/>
                <a:gd name="T17" fmla="*/ 48 h 278"/>
                <a:gd name="T18" fmla="*/ 236 w 266"/>
                <a:gd name="T19" fmla="*/ 34 h 278"/>
                <a:gd name="T20" fmla="*/ 210 w 266"/>
                <a:gd name="T21" fmla="*/ 28 h 278"/>
                <a:gd name="T22" fmla="*/ 198 w 266"/>
                <a:gd name="T23" fmla="*/ 26 h 278"/>
                <a:gd name="T24" fmla="*/ 188 w 266"/>
                <a:gd name="T25" fmla="*/ 24 h 278"/>
                <a:gd name="T26" fmla="*/ 158 w 266"/>
                <a:gd name="T27" fmla="*/ 16 h 278"/>
                <a:gd name="T28" fmla="*/ 128 w 266"/>
                <a:gd name="T29" fmla="*/ 4 h 278"/>
                <a:gd name="T30" fmla="*/ 114 w 266"/>
                <a:gd name="T31" fmla="*/ 2 h 278"/>
                <a:gd name="T32" fmla="*/ 74 w 266"/>
                <a:gd name="T33" fmla="*/ 2 h 278"/>
                <a:gd name="T34" fmla="*/ 34 w 266"/>
                <a:gd name="T35" fmla="*/ 12 h 278"/>
                <a:gd name="T36" fmla="*/ 18 w 266"/>
                <a:gd name="T37" fmla="*/ 20 h 278"/>
                <a:gd name="T38" fmla="*/ 6 w 266"/>
                <a:gd name="T39" fmla="*/ 32 h 278"/>
                <a:gd name="T40" fmla="*/ 2 w 266"/>
                <a:gd name="T41" fmla="*/ 48 h 278"/>
                <a:gd name="T42" fmla="*/ 4 w 266"/>
                <a:gd name="T43" fmla="*/ 62 h 278"/>
                <a:gd name="T44" fmla="*/ 6 w 266"/>
                <a:gd name="T45" fmla="*/ 76 h 278"/>
                <a:gd name="T46" fmla="*/ 8 w 266"/>
                <a:gd name="T47" fmla="*/ 102 h 278"/>
                <a:gd name="T48" fmla="*/ 0 w 266"/>
                <a:gd name="T49" fmla="*/ 134 h 278"/>
                <a:gd name="T50" fmla="*/ 6 w 266"/>
                <a:gd name="T51" fmla="*/ 158 h 278"/>
                <a:gd name="T52" fmla="*/ 16 w 266"/>
                <a:gd name="T53" fmla="*/ 168 h 278"/>
                <a:gd name="T54" fmla="*/ 22 w 266"/>
                <a:gd name="T55" fmla="*/ 178 h 278"/>
                <a:gd name="T56" fmla="*/ 20 w 266"/>
                <a:gd name="T57" fmla="*/ 182 h 278"/>
                <a:gd name="T58" fmla="*/ 18 w 266"/>
                <a:gd name="T59" fmla="*/ 196 h 278"/>
                <a:gd name="T60" fmla="*/ 24 w 266"/>
                <a:gd name="T61" fmla="*/ 206 h 278"/>
                <a:gd name="T62" fmla="*/ 36 w 266"/>
                <a:gd name="T63" fmla="*/ 222 h 278"/>
                <a:gd name="T64" fmla="*/ 40 w 266"/>
                <a:gd name="T65" fmla="*/ 228 h 278"/>
                <a:gd name="T66" fmla="*/ 50 w 266"/>
                <a:gd name="T67" fmla="*/ 250 h 278"/>
                <a:gd name="T68" fmla="*/ 66 w 266"/>
                <a:gd name="T69" fmla="*/ 264 h 278"/>
                <a:gd name="T70" fmla="*/ 72 w 266"/>
                <a:gd name="T71" fmla="*/ 268 h 278"/>
                <a:gd name="T72" fmla="*/ 80 w 266"/>
                <a:gd name="T73" fmla="*/ 272 h 278"/>
                <a:gd name="T74" fmla="*/ 98 w 266"/>
                <a:gd name="T75" fmla="*/ 268 h 278"/>
                <a:gd name="T76" fmla="*/ 116 w 266"/>
                <a:gd name="T77" fmla="*/ 270 h 278"/>
                <a:gd name="T78" fmla="*/ 142 w 266"/>
                <a:gd name="T79" fmla="*/ 278 h 278"/>
                <a:gd name="T80" fmla="*/ 154 w 266"/>
                <a:gd name="T81" fmla="*/ 278 h 278"/>
                <a:gd name="T82" fmla="*/ 178 w 266"/>
                <a:gd name="T83" fmla="*/ 272 h 278"/>
                <a:gd name="T84" fmla="*/ 206 w 266"/>
                <a:gd name="T85" fmla="*/ 254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278">
                  <a:moveTo>
                    <a:pt x="206" y="254"/>
                  </a:moveTo>
                  <a:lnTo>
                    <a:pt x="206" y="254"/>
                  </a:lnTo>
                  <a:lnTo>
                    <a:pt x="228" y="230"/>
                  </a:lnTo>
                  <a:lnTo>
                    <a:pt x="246" y="206"/>
                  </a:lnTo>
                  <a:lnTo>
                    <a:pt x="246" y="206"/>
                  </a:lnTo>
                  <a:lnTo>
                    <a:pt x="254" y="190"/>
                  </a:lnTo>
                  <a:lnTo>
                    <a:pt x="260" y="174"/>
                  </a:lnTo>
                  <a:lnTo>
                    <a:pt x="264" y="158"/>
                  </a:lnTo>
                  <a:lnTo>
                    <a:pt x="266" y="140"/>
                  </a:lnTo>
                  <a:lnTo>
                    <a:pt x="266" y="124"/>
                  </a:lnTo>
                  <a:lnTo>
                    <a:pt x="264" y="106"/>
                  </a:lnTo>
                  <a:lnTo>
                    <a:pt x="258" y="72"/>
                  </a:lnTo>
                  <a:lnTo>
                    <a:pt x="258" y="72"/>
                  </a:lnTo>
                  <a:lnTo>
                    <a:pt x="258" y="66"/>
                  </a:lnTo>
                  <a:lnTo>
                    <a:pt x="260" y="60"/>
                  </a:lnTo>
                  <a:lnTo>
                    <a:pt x="260" y="54"/>
                  </a:lnTo>
                  <a:lnTo>
                    <a:pt x="256" y="48"/>
                  </a:lnTo>
                  <a:lnTo>
                    <a:pt x="256" y="48"/>
                  </a:lnTo>
                  <a:lnTo>
                    <a:pt x="246" y="40"/>
                  </a:lnTo>
                  <a:lnTo>
                    <a:pt x="236" y="34"/>
                  </a:lnTo>
                  <a:lnTo>
                    <a:pt x="222" y="28"/>
                  </a:lnTo>
                  <a:lnTo>
                    <a:pt x="210" y="28"/>
                  </a:lnTo>
                  <a:lnTo>
                    <a:pt x="210" y="28"/>
                  </a:lnTo>
                  <a:lnTo>
                    <a:pt x="198" y="26"/>
                  </a:lnTo>
                  <a:lnTo>
                    <a:pt x="188" y="24"/>
                  </a:lnTo>
                  <a:lnTo>
                    <a:pt x="188" y="24"/>
                  </a:lnTo>
                  <a:lnTo>
                    <a:pt x="172" y="22"/>
                  </a:lnTo>
                  <a:lnTo>
                    <a:pt x="158" y="16"/>
                  </a:lnTo>
                  <a:lnTo>
                    <a:pt x="144" y="8"/>
                  </a:lnTo>
                  <a:lnTo>
                    <a:pt x="128" y="4"/>
                  </a:lnTo>
                  <a:lnTo>
                    <a:pt x="128" y="4"/>
                  </a:lnTo>
                  <a:lnTo>
                    <a:pt x="114" y="2"/>
                  </a:lnTo>
                  <a:lnTo>
                    <a:pt x="96" y="0"/>
                  </a:lnTo>
                  <a:lnTo>
                    <a:pt x="74" y="2"/>
                  </a:lnTo>
                  <a:lnTo>
                    <a:pt x="54" y="6"/>
                  </a:lnTo>
                  <a:lnTo>
                    <a:pt x="34" y="12"/>
                  </a:lnTo>
                  <a:lnTo>
                    <a:pt x="26" y="16"/>
                  </a:lnTo>
                  <a:lnTo>
                    <a:pt x="18" y="20"/>
                  </a:lnTo>
                  <a:lnTo>
                    <a:pt x="12" y="26"/>
                  </a:lnTo>
                  <a:lnTo>
                    <a:pt x="6" y="32"/>
                  </a:lnTo>
                  <a:lnTo>
                    <a:pt x="4" y="40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4" y="62"/>
                  </a:lnTo>
                  <a:lnTo>
                    <a:pt x="6" y="76"/>
                  </a:lnTo>
                  <a:lnTo>
                    <a:pt x="6" y="76"/>
                  </a:lnTo>
                  <a:lnTo>
                    <a:pt x="8" y="90"/>
                  </a:lnTo>
                  <a:lnTo>
                    <a:pt x="8" y="102"/>
                  </a:lnTo>
                  <a:lnTo>
                    <a:pt x="2" y="124"/>
                  </a:lnTo>
                  <a:lnTo>
                    <a:pt x="0" y="134"/>
                  </a:lnTo>
                  <a:lnTo>
                    <a:pt x="2" y="146"/>
                  </a:lnTo>
                  <a:lnTo>
                    <a:pt x="6" y="158"/>
                  </a:lnTo>
                  <a:lnTo>
                    <a:pt x="16" y="168"/>
                  </a:lnTo>
                  <a:lnTo>
                    <a:pt x="16" y="168"/>
                  </a:lnTo>
                  <a:lnTo>
                    <a:pt x="22" y="174"/>
                  </a:lnTo>
                  <a:lnTo>
                    <a:pt x="22" y="178"/>
                  </a:lnTo>
                  <a:lnTo>
                    <a:pt x="20" y="182"/>
                  </a:lnTo>
                  <a:lnTo>
                    <a:pt x="20" y="182"/>
                  </a:lnTo>
                  <a:lnTo>
                    <a:pt x="18" y="190"/>
                  </a:lnTo>
                  <a:lnTo>
                    <a:pt x="18" y="196"/>
                  </a:lnTo>
                  <a:lnTo>
                    <a:pt x="20" y="202"/>
                  </a:lnTo>
                  <a:lnTo>
                    <a:pt x="24" y="206"/>
                  </a:lnTo>
                  <a:lnTo>
                    <a:pt x="32" y="216"/>
                  </a:lnTo>
                  <a:lnTo>
                    <a:pt x="36" y="222"/>
                  </a:lnTo>
                  <a:lnTo>
                    <a:pt x="40" y="228"/>
                  </a:lnTo>
                  <a:lnTo>
                    <a:pt x="40" y="228"/>
                  </a:lnTo>
                  <a:lnTo>
                    <a:pt x="44" y="240"/>
                  </a:lnTo>
                  <a:lnTo>
                    <a:pt x="50" y="250"/>
                  </a:lnTo>
                  <a:lnTo>
                    <a:pt x="56" y="258"/>
                  </a:lnTo>
                  <a:lnTo>
                    <a:pt x="66" y="264"/>
                  </a:lnTo>
                  <a:lnTo>
                    <a:pt x="66" y="264"/>
                  </a:lnTo>
                  <a:lnTo>
                    <a:pt x="72" y="268"/>
                  </a:lnTo>
                  <a:lnTo>
                    <a:pt x="80" y="272"/>
                  </a:lnTo>
                  <a:lnTo>
                    <a:pt x="80" y="272"/>
                  </a:lnTo>
                  <a:lnTo>
                    <a:pt x="90" y="268"/>
                  </a:lnTo>
                  <a:lnTo>
                    <a:pt x="98" y="268"/>
                  </a:lnTo>
                  <a:lnTo>
                    <a:pt x="108" y="268"/>
                  </a:lnTo>
                  <a:lnTo>
                    <a:pt x="116" y="270"/>
                  </a:lnTo>
                  <a:lnTo>
                    <a:pt x="134" y="276"/>
                  </a:lnTo>
                  <a:lnTo>
                    <a:pt x="142" y="278"/>
                  </a:lnTo>
                  <a:lnTo>
                    <a:pt x="154" y="278"/>
                  </a:lnTo>
                  <a:lnTo>
                    <a:pt x="154" y="278"/>
                  </a:lnTo>
                  <a:lnTo>
                    <a:pt x="166" y="276"/>
                  </a:lnTo>
                  <a:lnTo>
                    <a:pt x="178" y="272"/>
                  </a:lnTo>
                  <a:lnTo>
                    <a:pt x="192" y="264"/>
                  </a:lnTo>
                  <a:lnTo>
                    <a:pt x="206" y="254"/>
                  </a:lnTo>
                  <a:lnTo>
                    <a:pt x="206" y="25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53" name="Freeform 74"/>
            <p:cNvSpPr>
              <a:spLocks/>
            </p:cNvSpPr>
            <p:nvPr/>
          </p:nvSpPr>
          <p:spPr bwMode="auto">
            <a:xfrm>
              <a:off x="4673" y="1335"/>
              <a:ext cx="248" cy="266"/>
            </a:xfrm>
            <a:custGeom>
              <a:avLst/>
              <a:gdLst>
                <a:gd name="T0" fmla="*/ 196 w 248"/>
                <a:gd name="T1" fmla="*/ 230 h 266"/>
                <a:gd name="T2" fmla="*/ 232 w 248"/>
                <a:gd name="T3" fmla="*/ 184 h 266"/>
                <a:gd name="T4" fmla="*/ 242 w 248"/>
                <a:gd name="T5" fmla="*/ 168 h 266"/>
                <a:gd name="T6" fmla="*/ 248 w 248"/>
                <a:gd name="T7" fmla="*/ 142 h 266"/>
                <a:gd name="T8" fmla="*/ 248 w 248"/>
                <a:gd name="T9" fmla="*/ 114 h 266"/>
                <a:gd name="T10" fmla="*/ 242 w 248"/>
                <a:gd name="T11" fmla="*/ 68 h 266"/>
                <a:gd name="T12" fmla="*/ 240 w 248"/>
                <a:gd name="T13" fmla="*/ 60 h 266"/>
                <a:gd name="T14" fmla="*/ 242 w 248"/>
                <a:gd name="T15" fmla="*/ 50 h 266"/>
                <a:gd name="T16" fmla="*/ 242 w 248"/>
                <a:gd name="T17" fmla="*/ 46 h 266"/>
                <a:gd name="T18" fmla="*/ 236 w 248"/>
                <a:gd name="T19" fmla="*/ 40 h 266"/>
                <a:gd name="T20" fmla="*/ 210 w 248"/>
                <a:gd name="T21" fmla="*/ 26 h 266"/>
                <a:gd name="T22" fmla="*/ 202 w 248"/>
                <a:gd name="T23" fmla="*/ 26 h 266"/>
                <a:gd name="T24" fmla="*/ 186 w 248"/>
                <a:gd name="T25" fmla="*/ 24 h 266"/>
                <a:gd name="T26" fmla="*/ 176 w 248"/>
                <a:gd name="T27" fmla="*/ 24 h 266"/>
                <a:gd name="T28" fmla="*/ 166 w 248"/>
                <a:gd name="T29" fmla="*/ 22 h 266"/>
                <a:gd name="T30" fmla="*/ 150 w 248"/>
                <a:gd name="T31" fmla="*/ 16 h 266"/>
                <a:gd name="T32" fmla="*/ 142 w 248"/>
                <a:gd name="T33" fmla="*/ 12 h 266"/>
                <a:gd name="T34" fmla="*/ 112 w 248"/>
                <a:gd name="T35" fmla="*/ 2 h 266"/>
                <a:gd name="T36" fmla="*/ 88 w 248"/>
                <a:gd name="T37" fmla="*/ 0 h 266"/>
                <a:gd name="T38" fmla="*/ 60 w 248"/>
                <a:gd name="T39" fmla="*/ 4 h 266"/>
                <a:gd name="T40" fmla="*/ 32 w 248"/>
                <a:gd name="T41" fmla="*/ 10 h 266"/>
                <a:gd name="T42" fmla="*/ 10 w 248"/>
                <a:gd name="T43" fmla="*/ 22 h 266"/>
                <a:gd name="T44" fmla="*/ 4 w 248"/>
                <a:gd name="T45" fmla="*/ 34 h 266"/>
                <a:gd name="T46" fmla="*/ 2 w 248"/>
                <a:gd name="T47" fmla="*/ 40 h 266"/>
                <a:gd name="T48" fmla="*/ 8 w 248"/>
                <a:gd name="T49" fmla="*/ 68 h 266"/>
                <a:gd name="T50" fmla="*/ 8 w 248"/>
                <a:gd name="T51" fmla="*/ 92 h 266"/>
                <a:gd name="T52" fmla="*/ 4 w 248"/>
                <a:gd name="T53" fmla="*/ 108 h 266"/>
                <a:gd name="T54" fmla="*/ 0 w 248"/>
                <a:gd name="T55" fmla="*/ 128 h 266"/>
                <a:gd name="T56" fmla="*/ 2 w 248"/>
                <a:gd name="T57" fmla="*/ 138 h 266"/>
                <a:gd name="T58" fmla="*/ 6 w 248"/>
                <a:gd name="T59" fmla="*/ 142 h 266"/>
                <a:gd name="T60" fmla="*/ 24 w 248"/>
                <a:gd name="T61" fmla="*/ 162 h 266"/>
                <a:gd name="T62" fmla="*/ 22 w 248"/>
                <a:gd name="T63" fmla="*/ 170 h 266"/>
                <a:gd name="T64" fmla="*/ 18 w 248"/>
                <a:gd name="T65" fmla="*/ 182 h 266"/>
                <a:gd name="T66" fmla="*/ 28 w 248"/>
                <a:gd name="T67" fmla="*/ 194 h 266"/>
                <a:gd name="T68" fmla="*/ 36 w 248"/>
                <a:gd name="T69" fmla="*/ 202 h 266"/>
                <a:gd name="T70" fmla="*/ 42 w 248"/>
                <a:gd name="T71" fmla="*/ 218 h 266"/>
                <a:gd name="T72" fmla="*/ 46 w 248"/>
                <a:gd name="T73" fmla="*/ 228 h 266"/>
                <a:gd name="T74" fmla="*/ 54 w 248"/>
                <a:gd name="T75" fmla="*/ 236 h 266"/>
                <a:gd name="T76" fmla="*/ 74 w 248"/>
                <a:gd name="T77" fmla="*/ 248 h 266"/>
                <a:gd name="T78" fmla="*/ 80 w 248"/>
                <a:gd name="T79" fmla="*/ 254 h 266"/>
                <a:gd name="T80" fmla="*/ 82 w 248"/>
                <a:gd name="T81" fmla="*/ 266 h 266"/>
                <a:gd name="T82" fmla="*/ 104 w 248"/>
                <a:gd name="T83" fmla="*/ 266 h 266"/>
                <a:gd name="T84" fmla="*/ 134 w 248"/>
                <a:gd name="T85" fmla="*/ 262 h 266"/>
                <a:gd name="T86" fmla="*/ 144 w 248"/>
                <a:gd name="T87" fmla="*/ 258 h 266"/>
                <a:gd name="T88" fmla="*/ 164 w 248"/>
                <a:gd name="T89" fmla="*/ 250 h 266"/>
                <a:gd name="T90" fmla="*/ 188 w 248"/>
                <a:gd name="T91" fmla="*/ 238 h 266"/>
                <a:gd name="T92" fmla="*/ 196 w 248"/>
                <a:gd name="T93" fmla="*/ 23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48" h="266">
                  <a:moveTo>
                    <a:pt x="196" y="230"/>
                  </a:moveTo>
                  <a:lnTo>
                    <a:pt x="196" y="230"/>
                  </a:lnTo>
                  <a:lnTo>
                    <a:pt x="220" y="202"/>
                  </a:lnTo>
                  <a:lnTo>
                    <a:pt x="232" y="184"/>
                  </a:lnTo>
                  <a:lnTo>
                    <a:pt x="242" y="168"/>
                  </a:lnTo>
                  <a:lnTo>
                    <a:pt x="242" y="168"/>
                  </a:lnTo>
                  <a:lnTo>
                    <a:pt x="246" y="156"/>
                  </a:lnTo>
                  <a:lnTo>
                    <a:pt x="248" y="142"/>
                  </a:lnTo>
                  <a:lnTo>
                    <a:pt x="248" y="128"/>
                  </a:lnTo>
                  <a:lnTo>
                    <a:pt x="248" y="114"/>
                  </a:lnTo>
                  <a:lnTo>
                    <a:pt x="246" y="88"/>
                  </a:lnTo>
                  <a:lnTo>
                    <a:pt x="242" y="68"/>
                  </a:lnTo>
                  <a:lnTo>
                    <a:pt x="242" y="68"/>
                  </a:lnTo>
                  <a:lnTo>
                    <a:pt x="240" y="60"/>
                  </a:lnTo>
                  <a:lnTo>
                    <a:pt x="240" y="56"/>
                  </a:lnTo>
                  <a:lnTo>
                    <a:pt x="242" y="50"/>
                  </a:lnTo>
                  <a:lnTo>
                    <a:pt x="244" y="48"/>
                  </a:lnTo>
                  <a:lnTo>
                    <a:pt x="242" y="46"/>
                  </a:lnTo>
                  <a:lnTo>
                    <a:pt x="236" y="40"/>
                  </a:lnTo>
                  <a:lnTo>
                    <a:pt x="236" y="40"/>
                  </a:lnTo>
                  <a:lnTo>
                    <a:pt x="218" y="30"/>
                  </a:lnTo>
                  <a:lnTo>
                    <a:pt x="210" y="26"/>
                  </a:lnTo>
                  <a:lnTo>
                    <a:pt x="202" y="26"/>
                  </a:lnTo>
                  <a:lnTo>
                    <a:pt x="202" y="26"/>
                  </a:lnTo>
                  <a:lnTo>
                    <a:pt x="192" y="26"/>
                  </a:lnTo>
                  <a:lnTo>
                    <a:pt x="186" y="24"/>
                  </a:lnTo>
                  <a:lnTo>
                    <a:pt x="186" y="24"/>
                  </a:lnTo>
                  <a:lnTo>
                    <a:pt x="176" y="24"/>
                  </a:lnTo>
                  <a:lnTo>
                    <a:pt x="166" y="22"/>
                  </a:lnTo>
                  <a:lnTo>
                    <a:pt x="166" y="22"/>
                  </a:lnTo>
                  <a:lnTo>
                    <a:pt x="156" y="20"/>
                  </a:lnTo>
                  <a:lnTo>
                    <a:pt x="150" y="16"/>
                  </a:lnTo>
                  <a:lnTo>
                    <a:pt x="150" y="16"/>
                  </a:lnTo>
                  <a:lnTo>
                    <a:pt x="142" y="12"/>
                  </a:lnTo>
                  <a:lnTo>
                    <a:pt x="130" y="6"/>
                  </a:lnTo>
                  <a:lnTo>
                    <a:pt x="112" y="2"/>
                  </a:lnTo>
                  <a:lnTo>
                    <a:pt x="100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60" y="4"/>
                  </a:lnTo>
                  <a:lnTo>
                    <a:pt x="46" y="8"/>
                  </a:lnTo>
                  <a:lnTo>
                    <a:pt x="32" y="10"/>
                  </a:lnTo>
                  <a:lnTo>
                    <a:pt x="20" y="16"/>
                  </a:lnTo>
                  <a:lnTo>
                    <a:pt x="10" y="22"/>
                  </a:lnTo>
                  <a:lnTo>
                    <a:pt x="4" y="30"/>
                  </a:lnTo>
                  <a:lnTo>
                    <a:pt x="4" y="34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6" y="56"/>
                  </a:lnTo>
                  <a:lnTo>
                    <a:pt x="8" y="68"/>
                  </a:lnTo>
                  <a:lnTo>
                    <a:pt x="10" y="80"/>
                  </a:lnTo>
                  <a:lnTo>
                    <a:pt x="8" y="92"/>
                  </a:lnTo>
                  <a:lnTo>
                    <a:pt x="8" y="92"/>
                  </a:lnTo>
                  <a:lnTo>
                    <a:pt x="4" y="108"/>
                  </a:lnTo>
                  <a:lnTo>
                    <a:pt x="0" y="122"/>
                  </a:lnTo>
                  <a:lnTo>
                    <a:pt x="0" y="128"/>
                  </a:lnTo>
                  <a:lnTo>
                    <a:pt x="0" y="132"/>
                  </a:lnTo>
                  <a:lnTo>
                    <a:pt x="2" y="138"/>
                  </a:lnTo>
                  <a:lnTo>
                    <a:pt x="6" y="142"/>
                  </a:lnTo>
                  <a:lnTo>
                    <a:pt x="6" y="142"/>
                  </a:lnTo>
                  <a:lnTo>
                    <a:pt x="20" y="156"/>
                  </a:lnTo>
                  <a:lnTo>
                    <a:pt x="24" y="162"/>
                  </a:lnTo>
                  <a:lnTo>
                    <a:pt x="22" y="170"/>
                  </a:lnTo>
                  <a:lnTo>
                    <a:pt x="22" y="170"/>
                  </a:lnTo>
                  <a:lnTo>
                    <a:pt x="18" y="176"/>
                  </a:lnTo>
                  <a:lnTo>
                    <a:pt x="18" y="182"/>
                  </a:lnTo>
                  <a:lnTo>
                    <a:pt x="22" y="186"/>
                  </a:lnTo>
                  <a:lnTo>
                    <a:pt x="28" y="194"/>
                  </a:lnTo>
                  <a:lnTo>
                    <a:pt x="28" y="194"/>
                  </a:lnTo>
                  <a:lnTo>
                    <a:pt x="36" y="202"/>
                  </a:lnTo>
                  <a:lnTo>
                    <a:pt x="38" y="208"/>
                  </a:lnTo>
                  <a:lnTo>
                    <a:pt x="42" y="218"/>
                  </a:lnTo>
                  <a:lnTo>
                    <a:pt x="46" y="228"/>
                  </a:lnTo>
                  <a:lnTo>
                    <a:pt x="46" y="228"/>
                  </a:lnTo>
                  <a:lnTo>
                    <a:pt x="50" y="232"/>
                  </a:lnTo>
                  <a:lnTo>
                    <a:pt x="54" y="236"/>
                  </a:lnTo>
                  <a:lnTo>
                    <a:pt x="66" y="244"/>
                  </a:lnTo>
                  <a:lnTo>
                    <a:pt x="74" y="248"/>
                  </a:lnTo>
                  <a:lnTo>
                    <a:pt x="80" y="254"/>
                  </a:lnTo>
                  <a:lnTo>
                    <a:pt x="80" y="254"/>
                  </a:lnTo>
                  <a:lnTo>
                    <a:pt x="82" y="262"/>
                  </a:lnTo>
                  <a:lnTo>
                    <a:pt x="82" y="266"/>
                  </a:lnTo>
                  <a:lnTo>
                    <a:pt x="82" y="266"/>
                  </a:lnTo>
                  <a:lnTo>
                    <a:pt x="104" y="266"/>
                  </a:lnTo>
                  <a:lnTo>
                    <a:pt x="124" y="264"/>
                  </a:lnTo>
                  <a:lnTo>
                    <a:pt x="134" y="262"/>
                  </a:lnTo>
                  <a:lnTo>
                    <a:pt x="144" y="258"/>
                  </a:lnTo>
                  <a:lnTo>
                    <a:pt x="144" y="258"/>
                  </a:lnTo>
                  <a:lnTo>
                    <a:pt x="164" y="250"/>
                  </a:lnTo>
                  <a:lnTo>
                    <a:pt x="164" y="250"/>
                  </a:lnTo>
                  <a:lnTo>
                    <a:pt x="182" y="242"/>
                  </a:lnTo>
                  <a:lnTo>
                    <a:pt x="188" y="238"/>
                  </a:lnTo>
                  <a:lnTo>
                    <a:pt x="196" y="230"/>
                  </a:lnTo>
                  <a:lnTo>
                    <a:pt x="196" y="23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54" name="Freeform 75"/>
            <p:cNvSpPr>
              <a:spLocks/>
            </p:cNvSpPr>
            <p:nvPr/>
          </p:nvSpPr>
          <p:spPr bwMode="auto">
            <a:xfrm>
              <a:off x="4735" y="1579"/>
              <a:ext cx="82" cy="16"/>
            </a:xfrm>
            <a:custGeom>
              <a:avLst/>
              <a:gdLst>
                <a:gd name="T0" fmla="*/ 0 w 82"/>
                <a:gd name="T1" fmla="*/ 0 h 16"/>
                <a:gd name="T2" fmla="*/ 0 w 82"/>
                <a:gd name="T3" fmla="*/ 0 h 16"/>
                <a:gd name="T4" fmla="*/ 22 w 82"/>
                <a:gd name="T5" fmla="*/ 6 h 16"/>
                <a:gd name="T6" fmla="*/ 42 w 82"/>
                <a:gd name="T7" fmla="*/ 10 h 16"/>
                <a:gd name="T8" fmla="*/ 52 w 82"/>
                <a:gd name="T9" fmla="*/ 10 h 16"/>
                <a:gd name="T10" fmla="*/ 60 w 82"/>
                <a:gd name="T11" fmla="*/ 10 h 16"/>
                <a:gd name="T12" fmla="*/ 60 w 82"/>
                <a:gd name="T13" fmla="*/ 10 h 16"/>
                <a:gd name="T14" fmla="*/ 82 w 82"/>
                <a:gd name="T15" fmla="*/ 6 h 16"/>
                <a:gd name="T16" fmla="*/ 82 w 82"/>
                <a:gd name="T17" fmla="*/ 6 h 16"/>
                <a:gd name="T18" fmla="*/ 74 w 82"/>
                <a:gd name="T19" fmla="*/ 10 h 16"/>
                <a:gd name="T20" fmla="*/ 62 w 82"/>
                <a:gd name="T21" fmla="*/ 14 h 16"/>
                <a:gd name="T22" fmla="*/ 44 w 82"/>
                <a:gd name="T23" fmla="*/ 16 h 16"/>
                <a:gd name="T24" fmla="*/ 44 w 82"/>
                <a:gd name="T25" fmla="*/ 16 h 16"/>
                <a:gd name="T26" fmla="*/ 26 w 82"/>
                <a:gd name="T27" fmla="*/ 14 h 16"/>
                <a:gd name="T28" fmla="*/ 16 w 82"/>
                <a:gd name="T29" fmla="*/ 14 h 16"/>
                <a:gd name="T30" fmla="*/ 10 w 82"/>
                <a:gd name="T31" fmla="*/ 10 h 16"/>
                <a:gd name="T32" fmla="*/ 8 w 82"/>
                <a:gd name="T33" fmla="*/ 8 h 16"/>
                <a:gd name="T34" fmla="*/ 8 w 82"/>
                <a:gd name="T35" fmla="*/ 8 h 16"/>
                <a:gd name="T36" fmla="*/ 0 w 82"/>
                <a:gd name="T37" fmla="*/ 0 h 16"/>
                <a:gd name="T38" fmla="*/ 0 w 82"/>
                <a:gd name="T3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2" h="16">
                  <a:moveTo>
                    <a:pt x="0" y="0"/>
                  </a:moveTo>
                  <a:lnTo>
                    <a:pt x="0" y="0"/>
                  </a:lnTo>
                  <a:lnTo>
                    <a:pt x="22" y="6"/>
                  </a:lnTo>
                  <a:lnTo>
                    <a:pt x="42" y="10"/>
                  </a:lnTo>
                  <a:lnTo>
                    <a:pt x="52" y="10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82" y="6"/>
                  </a:lnTo>
                  <a:lnTo>
                    <a:pt x="82" y="6"/>
                  </a:lnTo>
                  <a:lnTo>
                    <a:pt x="74" y="10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26" y="14"/>
                  </a:lnTo>
                  <a:lnTo>
                    <a:pt x="16" y="14"/>
                  </a:lnTo>
                  <a:lnTo>
                    <a:pt x="10" y="10"/>
                  </a:lnTo>
                  <a:lnTo>
                    <a:pt x="8" y="8"/>
                  </a:lnTo>
                  <a:lnTo>
                    <a:pt x="8" y="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55" name="Freeform 76"/>
            <p:cNvSpPr>
              <a:spLocks/>
            </p:cNvSpPr>
            <p:nvPr/>
          </p:nvSpPr>
          <p:spPr bwMode="auto">
            <a:xfrm>
              <a:off x="4851" y="1419"/>
              <a:ext cx="72" cy="68"/>
            </a:xfrm>
            <a:custGeom>
              <a:avLst/>
              <a:gdLst>
                <a:gd name="T0" fmla="*/ 68 w 72"/>
                <a:gd name="T1" fmla="*/ 0 h 68"/>
                <a:gd name="T2" fmla="*/ 68 w 72"/>
                <a:gd name="T3" fmla="*/ 0 h 68"/>
                <a:gd name="T4" fmla="*/ 54 w 72"/>
                <a:gd name="T5" fmla="*/ 26 h 68"/>
                <a:gd name="T6" fmla="*/ 54 w 72"/>
                <a:gd name="T7" fmla="*/ 26 h 68"/>
                <a:gd name="T8" fmla="*/ 52 w 72"/>
                <a:gd name="T9" fmla="*/ 34 h 68"/>
                <a:gd name="T10" fmla="*/ 52 w 72"/>
                <a:gd name="T11" fmla="*/ 44 h 68"/>
                <a:gd name="T12" fmla="*/ 48 w 72"/>
                <a:gd name="T13" fmla="*/ 54 h 68"/>
                <a:gd name="T14" fmla="*/ 46 w 72"/>
                <a:gd name="T15" fmla="*/ 56 h 68"/>
                <a:gd name="T16" fmla="*/ 42 w 72"/>
                <a:gd name="T17" fmla="*/ 58 h 68"/>
                <a:gd name="T18" fmla="*/ 42 w 72"/>
                <a:gd name="T19" fmla="*/ 58 h 68"/>
                <a:gd name="T20" fmla="*/ 34 w 72"/>
                <a:gd name="T21" fmla="*/ 60 h 68"/>
                <a:gd name="T22" fmla="*/ 28 w 72"/>
                <a:gd name="T23" fmla="*/ 58 h 68"/>
                <a:gd name="T24" fmla="*/ 16 w 72"/>
                <a:gd name="T25" fmla="*/ 54 h 68"/>
                <a:gd name="T26" fmla="*/ 16 w 72"/>
                <a:gd name="T27" fmla="*/ 54 h 68"/>
                <a:gd name="T28" fmla="*/ 8 w 72"/>
                <a:gd name="T29" fmla="*/ 48 h 68"/>
                <a:gd name="T30" fmla="*/ 4 w 72"/>
                <a:gd name="T31" fmla="*/ 48 h 68"/>
                <a:gd name="T32" fmla="*/ 4 w 72"/>
                <a:gd name="T33" fmla="*/ 48 h 68"/>
                <a:gd name="T34" fmla="*/ 0 w 72"/>
                <a:gd name="T35" fmla="*/ 52 h 68"/>
                <a:gd name="T36" fmla="*/ 0 w 72"/>
                <a:gd name="T37" fmla="*/ 54 h 68"/>
                <a:gd name="T38" fmla="*/ 2 w 72"/>
                <a:gd name="T39" fmla="*/ 54 h 68"/>
                <a:gd name="T40" fmla="*/ 2 w 72"/>
                <a:gd name="T41" fmla="*/ 54 h 68"/>
                <a:gd name="T42" fmla="*/ 10 w 72"/>
                <a:gd name="T43" fmla="*/ 60 h 68"/>
                <a:gd name="T44" fmla="*/ 14 w 72"/>
                <a:gd name="T45" fmla="*/ 64 h 68"/>
                <a:gd name="T46" fmla="*/ 26 w 72"/>
                <a:gd name="T47" fmla="*/ 66 h 68"/>
                <a:gd name="T48" fmla="*/ 26 w 72"/>
                <a:gd name="T49" fmla="*/ 66 h 68"/>
                <a:gd name="T50" fmla="*/ 36 w 72"/>
                <a:gd name="T51" fmla="*/ 68 h 68"/>
                <a:gd name="T52" fmla="*/ 42 w 72"/>
                <a:gd name="T53" fmla="*/ 68 h 68"/>
                <a:gd name="T54" fmla="*/ 46 w 72"/>
                <a:gd name="T55" fmla="*/ 64 h 68"/>
                <a:gd name="T56" fmla="*/ 50 w 72"/>
                <a:gd name="T57" fmla="*/ 56 h 68"/>
                <a:gd name="T58" fmla="*/ 50 w 72"/>
                <a:gd name="T59" fmla="*/ 56 h 68"/>
                <a:gd name="T60" fmla="*/ 58 w 72"/>
                <a:gd name="T61" fmla="*/ 32 h 68"/>
                <a:gd name="T62" fmla="*/ 62 w 72"/>
                <a:gd name="T63" fmla="*/ 20 h 68"/>
                <a:gd name="T64" fmla="*/ 68 w 72"/>
                <a:gd name="T65" fmla="*/ 12 h 68"/>
                <a:gd name="T66" fmla="*/ 68 w 72"/>
                <a:gd name="T67" fmla="*/ 12 h 68"/>
                <a:gd name="T68" fmla="*/ 72 w 72"/>
                <a:gd name="T69" fmla="*/ 8 h 68"/>
                <a:gd name="T70" fmla="*/ 72 w 72"/>
                <a:gd name="T71" fmla="*/ 2 h 68"/>
                <a:gd name="T72" fmla="*/ 68 w 72"/>
                <a:gd name="T73" fmla="*/ 0 h 68"/>
                <a:gd name="T74" fmla="*/ 68 w 72"/>
                <a:gd name="T7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2" h="68">
                  <a:moveTo>
                    <a:pt x="68" y="0"/>
                  </a:moveTo>
                  <a:lnTo>
                    <a:pt x="68" y="0"/>
                  </a:lnTo>
                  <a:lnTo>
                    <a:pt x="54" y="26"/>
                  </a:lnTo>
                  <a:lnTo>
                    <a:pt x="54" y="26"/>
                  </a:lnTo>
                  <a:lnTo>
                    <a:pt x="52" y="34"/>
                  </a:lnTo>
                  <a:lnTo>
                    <a:pt x="52" y="44"/>
                  </a:lnTo>
                  <a:lnTo>
                    <a:pt x="48" y="54"/>
                  </a:lnTo>
                  <a:lnTo>
                    <a:pt x="46" y="56"/>
                  </a:lnTo>
                  <a:lnTo>
                    <a:pt x="42" y="58"/>
                  </a:lnTo>
                  <a:lnTo>
                    <a:pt x="42" y="58"/>
                  </a:lnTo>
                  <a:lnTo>
                    <a:pt x="34" y="60"/>
                  </a:lnTo>
                  <a:lnTo>
                    <a:pt x="28" y="58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8" y="48"/>
                  </a:lnTo>
                  <a:lnTo>
                    <a:pt x="4" y="48"/>
                  </a:lnTo>
                  <a:lnTo>
                    <a:pt x="4" y="48"/>
                  </a:lnTo>
                  <a:lnTo>
                    <a:pt x="0" y="52"/>
                  </a:lnTo>
                  <a:lnTo>
                    <a:pt x="0" y="54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10" y="60"/>
                  </a:lnTo>
                  <a:lnTo>
                    <a:pt x="14" y="64"/>
                  </a:lnTo>
                  <a:lnTo>
                    <a:pt x="26" y="66"/>
                  </a:lnTo>
                  <a:lnTo>
                    <a:pt x="26" y="66"/>
                  </a:lnTo>
                  <a:lnTo>
                    <a:pt x="36" y="68"/>
                  </a:lnTo>
                  <a:lnTo>
                    <a:pt x="42" y="68"/>
                  </a:lnTo>
                  <a:lnTo>
                    <a:pt x="46" y="64"/>
                  </a:lnTo>
                  <a:lnTo>
                    <a:pt x="50" y="56"/>
                  </a:lnTo>
                  <a:lnTo>
                    <a:pt x="50" y="56"/>
                  </a:lnTo>
                  <a:lnTo>
                    <a:pt x="58" y="32"/>
                  </a:lnTo>
                  <a:lnTo>
                    <a:pt x="62" y="20"/>
                  </a:lnTo>
                  <a:lnTo>
                    <a:pt x="68" y="12"/>
                  </a:lnTo>
                  <a:lnTo>
                    <a:pt x="68" y="12"/>
                  </a:lnTo>
                  <a:lnTo>
                    <a:pt x="72" y="8"/>
                  </a:lnTo>
                  <a:lnTo>
                    <a:pt x="72" y="2"/>
                  </a:lnTo>
                  <a:lnTo>
                    <a:pt x="68" y="0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56" name="Freeform 77"/>
            <p:cNvSpPr>
              <a:spLocks/>
            </p:cNvSpPr>
            <p:nvPr/>
          </p:nvSpPr>
          <p:spPr bwMode="auto">
            <a:xfrm>
              <a:off x="4723" y="1349"/>
              <a:ext cx="138" cy="210"/>
            </a:xfrm>
            <a:custGeom>
              <a:avLst/>
              <a:gdLst>
                <a:gd name="T0" fmla="*/ 4 w 138"/>
                <a:gd name="T1" fmla="*/ 46 h 210"/>
                <a:gd name="T2" fmla="*/ 10 w 138"/>
                <a:gd name="T3" fmla="*/ 48 h 210"/>
                <a:gd name="T4" fmla="*/ 54 w 138"/>
                <a:gd name="T5" fmla="*/ 48 h 210"/>
                <a:gd name="T6" fmla="*/ 94 w 138"/>
                <a:gd name="T7" fmla="*/ 42 h 210"/>
                <a:gd name="T8" fmla="*/ 106 w 138"/>
                <a:gd name="T9" fmla="*/ 34 h 210"/>
                <a:gd name="T10" fmla="*/ 106 w 138"/>
                <a:gd name="T11" fmla="*/ 12 h 210"/>
                <a:gd name="T12" fmla="*/ 102 w 138"/>
                <a:gd name="T13" fmla="*/ 4 h 210"/>
                <a:gd name="T14" fmla="*/ 106 w 138"/>
                <a:gd name="T15" fmla="*/ 0 h 210"/>
                <a:gd name="T16" fmla="*/ 112 w 138"/>
                <a:gd name="T17" fmla="*/ 2 h 210"/>
                <a:gd name="T18" fmla="*/ 114 w 138"/>
                <a:gd name="T19" fmla="*/ 36 h 210"/>
                <a:gd name="T20" fmla="*/ 112 w 138"/>
                <a:gd name="T21" fmla="*/ 42 h 210"/>
                <a:gd name="T22" fmla="*/ 124 w 138"/>
                <a:gd name="T23" fmla="*/ 50 h 210"/>
                <a:gd name="T24" fmla="*/ 126 w 138"/>
                <a:gd name="T25" fmla="*/ 62 h 210"/>
                <a:gd name="T26" fmla="*/ 126 w 138"/>
                <a:gd name="T27" fmla="*/ 92 h 210"/>
                <a:gd name="T28" fmla="*/ 136 w 138"/>
                <a:gd name="T29" fmla="*/ 112 h 210"/>
                <a:gd name="T30" fmla="*/ 138 w 138"/>
                <a:gd name="T31" fmla="*/ 126 h 210"/>
                <a:gd name="T32" fmla="*/ 128 w 138"/>
                <a:gd name="T33" fmla="*/ 146 h 210"/>
                <a:gd name="T34" fmla="*/ 136 w 138"/>
                <a:gd name="T35" fmla="*/ 168 h 210"/>
                <a:gd name="T36" fmla="*/ 136 w 138"/>
                <a:gd name="T37" fmla="*/ 180 h 210"/>
                <a:gd name="T38" fmla="*/ 118 w 138"/>
                <a:gd name="T39" fmla="*/ 202 h 210"/>
                <a:gd name="T40" fmla="*/ 76 w 138"/>
                <a:gd name="T41" fmla="*/ 208 h 210"/>
                <a:gd name="T42" fmla="*/ 50 w 138"/>
                <a:gd name="T43" fmla="*/ 208 h 210"/>
                <a:gd name="T44" fmla="*/ 54 w 138"/>
                <a:gd name="T45" fmla="*/ 202 h 210"/>
                <a:gd name="T46" fmla="*/ 110 w 138"/>
                <a:gd name="T47" fmla="*/ 196 h 210"/>
                <a:gd name="T48" fmla="*/ 124 w 138"/>
                <a:gd name="T49" fmla="*/ 190 h 210"/>
                <a:gd name="T50" fmla="*/ 132 w 138"/>
                <a:gd name="T51" fmla="*/ 166 h 210"/>
                <a:gd name="T52" fmla="*/ 122 w 138"/>
                <a:gd name="T53" fmla="*/ 158 h 210"/>
                <a:gd name="T54" fmla="*/ 84 w 138"/>
                <a:gd name="T55" fmla="*/ 160 h 210"/>
                <a:gd name="T56" fmla="*/ 36 w 138"/>
                <a:gd name="T57" fmla="*/ 168 h 210"/>
                <a:gd name="T58" fmla="*/ 34 w 138"/>
                <a:gd name="T59" fmla="*/ 166 h 210"/>
                <a:gd name="T60" fmla="*/ 52 w 138"/>
                <a:gd name="T61" fmla="*/ 154 h 210"/>
                <a:gd name="T62" fmla="*/ 102 w 138"/>
                <a:gd name="T63" fmla="*/ 150 h 210"/>
                <a:gd name="T64" fmla="*/ 122 w 138"/>
                <a:gd name="T65" fmla="*/ 142 h 210"/>
                <a:gd name="T66" fmla="*/ 128 w 138"/>
                <a:gd name="T67" fmla="*/ 128 h 210"/>
                <a:gd name="T68" fmla="*/ 124 w 138"/>
                <a:gd name="T69" fmla="*/ 112 h 210"/>
                <a:gd name="T70" fmla="*/ 118 w 138"/>
                <a:gd name="T71" fmla="*/ 104 h 210"/>
                <a:gd name="T72" fmla="*/ 104 w 138"/>
                <a:gd name="T73" fmla="*/ 106 h 210"/>
                <a:gd name="T74" fmla="*/ 30 w 138"/>
                <a:gd name="T75" fmla="*/ 116 h 210"/>
                <a:gd name="T76" fmla="*/ 24 w 138"/>
                <a:gd name="T77" fmla="*/ 110 h 210"/>
                <a:gd name="T78" fmla="*/ 42 w 138"/>
                <a:gd name="T79" fmla="*/ 106 h 210"/>
                <a:gd name="T80" fmla="*/ 102 w 138"/>
                <a:gd name="T81" fmla="*/ 98 h 210"/>
                <a:gd name="T82" fmla="*/ 116 w 138"/>
                <a:gd name="T83" fmla="*/ 94 h 210"/>
                <a:gd name="T84" fmla="*/ 126 w 138"/>
                <a:gd name="T85" fmla="*/ 74 h 210"/>
                <a:gd name="T86" fmla="*/ 118 w 138"/>
                <a:gd name="T87" fmla="*/ 60 h 210"/>
                <a:gd name="T88" fmla="*/ 96 w 138"/>
                <a:gd name="T89" fmla="*/ 50 h 210"/>
                <a:gd name="T90" fmla="*/ 66 w 138"/>
                <a:gd name="T91" fmla="*/ 52 h 210"/>
                <a:gd name="T92" fmla="*/ 16 w 138"/>
                <a:gd name="T93" fmla="*/ 58 h 210"/>
                <a:gd name="T94" fmla="*/ 8 w 138"/>
                <a:gd name="T95" fmla="*/ 66 h 210"/>
                <a:gd name="T96" fmla="*/ 4 w 138"/>
                <a:gd name="T97" fmla="*/ 72 h 210"/>
                <a:gd name="T98" fmla="*/ 2 w 138"/>
                <a:gd name="T99" fmla="*/ 68 h 210"/>
                <a:gd name="T100" fmla="*/ 4 w 138"/>
                <a:gd name="T101" fmla="*/ 64 h 210"/>
                <a:gd name="T102" fmla="*/ 2 w 138"/>
                <a:gd name="T103" fmla="*/ 54 h 210"/>
                <a:gd name="T104" fmla="*/ 2 w 138"/>
                <a:gd name="T105" fmla="*/ 48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8" h="210">
                  <a:moveTo>
                    <a:pt x="2" y="48"/>
                  </a:moveTo>
                  <a:lnTo>
                    <a:pt x="2" y="48"/>
                  </a:lnTo>
                  <a:lnTo>
                    <a:pt x="4" y="46"/>
                  </a:lnTo>
                  <a:lnTo>
                    <a:pt x="6" y="46"/>
                  </a:lnTo>
                  <a:lnTo>
                    <a:pt x="10" y="48"/>
                  </a:lnTo>
                  <a:lnTo>
                    <a:pt x="10" y="48"/>
                  </a:lnTo>
                  <a:lnTo>
                    <a:pt x="14" y="50"/>
                  </a:lnTo>
                  <a:lnTo>
                    <a:pt x="20" y="50"/>
                  </a:lnTo>
                  <a:lnTo>
                    <a:pt x="54" y="48"/>
                  </a:lnTo>
                  <a:lnTo>
                    <a:pt x="54" y="48"/>
                  </a:lnTo>
                  <a:lnTo>
                    <a:pt x="78" y="46"/>
                  </a:lnTo>
                  <a:lnTo>
                    <a:pt x="94" y="42"/>
                  </a:lnTo>
                  <a:lnTo>
                    <a:pt x="100" y="40"/>
                  </a:lnTo>
                  <a:lnTo>
                    <a:pt x="104" y="36"/>
                  </a:lnTo>
                  <a:lnTo>
                    <a:pt x="106" y="34"/>
                  </a:lnTo>
                  <a:lnTo>
                    <a:pt x="106" y="28"/>
                  </a:lnTo>
                  <a:lnTo>
                    <a:pt x="106" y="28"/>
                  </a:lnTo>
                  <a:lnTo>
                    <a:pt x="106" y="12"/>
                  </a:lnTo>
                  <a:lnTo>
                    <a:pt x="104" y="6"/>
                  </a:lnTo>
                  <a:lnTo>
                    <a:pt x="102" y="4"/>
                  </a:lnTo>
                  <a:lnTo>
                    <a:pt x="102" y="4"/>
                  </a:lnTo>
                  <a:lnTo>
                    <a:pt x="102" y="2"/>
                  </a:lnTo>
                  <a:lnTo>
                    <a:pt x="102" y="2"/>
                  </a:lnTo>
                  <a:lnTo>
                    <a:pt x="106" y="0"/>
                  </a:lnTo>
                  <a:lnTo>
                    <a:pt x="110" y="0"/>
                  </a:lnTo>
                  <a:lnTo>
                    <a:pt x="112" y="2"/>
                  </a:lnTo>
                  <a:lnTo>
                    <a:pt x="112" y="2"/>
                  </a:lnTo>
                  <a:lnTo>
                    <a:pt x="114" y="18"/>
                  </a:lnTo>
                  <a:lnTo>
                    <a:pt x="114" y="28"/>
                  </a:lnTo>
                  <a:lnTo>
                    <a:pt x="114" y="36"/>
                  </a:lnTo>
                  <a:lnTo>
                    <a:pt x="114" y="36"/>
                  </a:lnTo>
                  <a:lnTo>
                    <a:pt x="112" y="42"/>
                  </a:lnTo>
                  <a:lnTo>
                    <a:pt x="112" y="42"/>
                  </a:lnTo>
                  <a:lnTo>
                    <a:pt x="114" y="42"/>
                  </a:lnTo>
                  <a:lnTo>
                    <a:pt x="118" y="44"/>
                  </a:lnTo>
                  <a:lnTo>
                    <a:pt x="124" y="50"/>
                  </a:lnTo>
                  <a:lnTo>
                    <a:pt x="124" y="54"/>
                  </a:lnTo>
                  <a:lnTo>
                    <a:pt x="126" y="62"/>
                  </a:lnTo>
                  <a:lnTo>
                    <a:pt x="126" y="62"/>
                  </a:lnTo>
                  <a:lnTo>
                    <a:pt x="126" y="86"/>
                  </a:lnTo>
                  <a:lnTo>
                    <a:pt x="126" y="92"/>
                  </a:lnTo>
                  <a:lnTo>
                    <a:pt x="126" y="92"/>
                  </a:lnTo>
                  <a:lnTo>
                    <a:pt x="128" y="94"/>
                  </a:lnTo>
                  <a:lnTo>
                    <a:pt x="132" y="102"/>
                  </a:lnTo>
                  <a:lnTo>
                    <a:pt x="136" y="112"/>
                  </a:lnTo>
                  <a:lnTo>
                    <a:pt x="138" y="118"/>
                  </a:lnTo>
                  <a:lnTo>
                    <a:pt x="138" y="126"/>
                  </a:lnTo>
                  <a:lnTo>
                    <a:pt x="138" y="126"/>
                  </a:lnTo>
                  <a:lnTo>
                    <a:pt x="134" y="136"/>
                  </a:lnTo>
                  <a:lnTo>
                    <a:pt x="132" y="142"/>
                  </a:lnTo>
                  <a:lnTo>
                    <a:pt x="128" y="146"/>
                  </a:lnTo>
                  <a:lnTo>
                    <a:pt x="128" y="146"/>
                  </a:lnTo>
                  <a:lnTo>
                    <a:pt x="132" y="156"/>
                  </a:lnTo>
                  <a:lnTo>
                    <a:pt x="136" y="168"/>
                  </a:lnTo>
                  <a:lnTo>
                    <a:pt x="136" y="174"/>
                  </a:lnTo>
                  <a:lnTo>
                    <a:pt x="136" y="180"/>
                  </a:lnTo>
                  <a:lnTo>
                    <a:pt x="136" y="180"/>
                  </a:lnTo>
                  <a:lnTo>
                    <a:pt x="132" y="190"/>
                  </a:lnTo>
                  <a:lnTo>
                    <a:pt x="126" y="198"/>
                  </a:lnTo>
                  <a:lnTo>
                    <a:pt x="118" y="202"/>
                  </a:lnTo>
                  <a:lnTo>
                    <a:pt x="108" y="204"/>
                  </a:lnTo>
                  <a:lnTo>
                    <a:pt x="108" y="204"/>
                  </a:lnTo>
                  <a:lnTo>
                    <a:pt x="76" y="208"/>
                  </a:lnTo>
                  <a:lnTo>
                    <a:pt x="52" y="210"/>
                  </a:lnTo>
                  <a:lnTo>
                    <a:pt x="52" y="210"/>
                  </a:lnTo>
                  <a:lnTo>
                    <a:pt x="50" y="208"/>
                  </a:lnTo>
                  <a:lnTo>
                    <a:pt x="48" y="206"/>
                  </a:lnTo>
                  <a:lnTo>
                    <a:pt x="48" y="204"/>
                  </a:lnTo>
                  <a:lnTo>
                    <a:pt x="54" y="202"/>
                  </a:lnTo>
                  <a:lnTo>
                    <a:pt x="54" y="202"/>
                  </a:lnTo>
                  <a:lnTo>
                    <a:pt x="90" y="200"/>
                  </a:lnTo>
                  <a:lnTo>
                    <a:pt x="110" y="196"/>
                  </a:lnTo>
                  <a:lnTo>
                    <a:pt x="118" y="194"/>
                  </a:lnTo>
                  <a:lnTo>
                    <a:pt x="124" y="190"/>
                  </a:lnTo>
                  <a:lnTo>
                    <a:pt x="124" y="190"/>
                  </a:lnTo>
                  <a:lnTo>
                    <a:pt x="130" y="180"/>
                  </a:lnTo>
                  <a:lnTo>
                    <a:pt x="132" y="170"/>
                  </a:lnTo>
                  <a:lnTo>
                    <a:pt x="132" y="166"/>
                  </a:lnTo>
                  <a:lnTo>
                    <a:pt x="130" y="162"/>
                  </a:lnTo>
                  <a:lnTo>
                    <a:pt x="126" y="158"/>
                  </a:lnTo>
                  <a:lnTo>
                    <a:pt x="122" y="158"/>
                  </a:lnTo>
                  <a:lnTo>
                    <a:pt x="122" y="158"/>
                  </a:lnTo>
                  <a:lnTo>
                    <a:pt x="106" y="158"/>
                  </a:lnTo>
                  <a:lnTo>
                    <a:pt x="84" y="160"/>
                  </a:lnTo>
                  <a:lnTo>
                    <a:pt x="48" y="166"/>
                  </a:lnTo>
                  <a:lnTo>
                    <a:pt x="48" y="166"/>
                  </a:lnTo>
                  <a:lnTo>
                    <a:pt x="36" y="168"/>
                  </a:lnTo>
                  <a:lnTo>
                    <a:pt x="34" y="168"/>
                  </a:lnTo>
                  <a:lnTo>
                    <a:pt x="34" y="166"/>
                  </a:lnTo>
                  <a:lnTo>
                    <a:pt x="34" y="166"/>
                  </a:lnTo>
                  <a:lnTo>
                    <a:pt x="36" y="164"/>
                  </a:lnTo>
                  <a:lnTo>
                    <a:pt x="42" y="158"/>
                  </a:lnTo>
                  <a:lnTo>
                    <a:pt x="52" y="154"/>
                  </a:lnTo>
                  <a:lnTo>
                    <a:pt x="68" y="152"/>
                  </a:lnTo>
                  <a:lnTo>
                    <a:pt x="68" y="152"/>
                  </a:lnTo>
                  <a:lnTo>
                    <a:pt x="102" y="150"/>
                  </a:lnTo>
                  <a:lnTo>
                    <a:pt x="114" y="146"/>
                  </a:lnTo>
                  <a:lnTo>
                    <a:pt x="120" y="146"/>
                  </a:lnTo>
                  <a:lnTo>
                    <a:pt x="122" y="142"/>
                  </a:lnTo>
                  <a:lnTo>
                    <a:pt x="122" y="142"/>
                  </a:lnTo>
                  <a:lnTo>
                    <a:pt x="126" y="136"/>
                  </a:lnTo>
                  <a:lnTo>
                    <a:pt x="128" y="128"/>
                  </a:lnTo>
                  <a:lnTo>
                    <a:pt x="128" y="120"/>
                  </a:lnTo>
                  <a:lnTo>
                    <a:pt x="126" y="116"/>
                  </a:lnTo>
                  <a:lnTo>
                    <a:pt x="124" y="112"/>
                  </a:lnTo>
                  <a:lnTo>
                    <a:pt x="124" y="112"/>
                  </a:lnTo>
                  <a:lnTo>
                    <a:pt x="120" y="108"/>
                  </a:lnTo>
                  <a:lnTo>
                    <a:pt x="118" y="104"/>
                  </a:lnTo>
                  <a:lnTo>
                    <a:pt x="114" y="104"/>
                  </a:lnTo>
                  <a:lnTo>
                    <a:pt x="104" y="106"/>
                  </a:lnTo>
                  <a:lnTo>
                    <a:pt x="104" y="106"/>
                  </a:lnTo>
                  <a:lnTo>
                    <a:pt x="64" y="114"/>
                  </a:lnTo>
                  <a:lnTo>
                    <a:pt x="42" y="116"/>
                  </a:lnTo>
                  <a:lnTo>
                    <a:pt x="30" y="116"/>
                  </a:lnTo>
                  <a:lnTo>
                    <a:pt x="30" y="116"/>
                  </a:lnTo>
                  <a:lnTo>
                    <a:pt x="26" y="114"/>
                  </a:lnTo>
                  <a:lnTo>
                    <a:pt x="24" y="110"/>
                  </a:lnTo>
                  <a:lnTo>
                    <a:pt x="24" y="110"/>
                  </a:lnTo>
                  <a:lnTo>
                    <a:pt x="28" y="108"/>
                  </a:lnTo>
                  <a:lnTo>
                    <a:pt x="42" y="106"/>
                  </a:lnTo>
                  <a:lnTo>
                    <a:pt x="42" y="106"/>
                  </a:lnTo>
                  <a:lnTo>
                    <a:pt x="84" y="102"/>
                  </a:lnTo>
                  <a:lnTo>
                    <a:pt x="102" y="98"/>
                  </a:lnTo>
                  <a:lnTo>
                    <a:pt x="110" y="96"/>
                  </a:lnTo>
                  <a:lnTo>
                    <a:pt x="116" y="94"/>
                  </a:lnTo>
                  <a:lnTo>
                    <a:pt x="116" y="94"/>
                  </a:lnTo>
                  <a:lnTo>
                    <a:pt x="122" y="86"/>
                  </a:lnTo>
                  <a:lnTo>
                    <a:pt x="126" y="78"/>
                  </a:lnTo>
                  <a:lnTo>
                    <a:pt x="126" y="74"/>
                  </a:lnTo>
                  <a:lnTo>
                    <a:pt x="124" y="68"/>
                  </a:lnTo>
                  <a:lnTo>
                    <a:pt x="122" y="64"/>
                  </a:lnTo>
                  <a:lnTo>
                    <a:pt x="118" y="60"/>
                  </a:lnTo>
                  <a:lnTo>
                    <a:pt x="118" y="60"/>
                  </a:lnTo>
                  <a:lnTo>
                    <a:pt x="108" y="52"/>
                  </a:lnTo>
                  <a:lnTo>
                    <a:pt x="96" y="50"/>
                  </a:lnTo>
                  <a:lnTo>
                    <a:pt x="84" y="50"/>
                  </a:lnTo>
                  <a:lnTo>
                    <a:pt x="66" y="52"/>
                  </a:lnTo>
                  <a:lnTo>
                    <a:pt x="66" y="52"/>
                  </a:lnTo>
                  <a:lnTo>
                    <a:pt x="32" y="56"/>
                  </a:lnTo>
                  <a:lnTo>
                    <a:pt x="20" y="58"/>
                  </a:lnTo>
                  <a:lnTo>
                    <a:pt x="16" y="58"/>
                  </a:lnTo>
                  <a:lnTo>
                    <a:pt x="12" y="62"/>
                  </a:lnTo>
                  <a:lnTo>
                    <a:pt x="12" y="62"/>
                  </a:lnTo>
                  <a:lnTo>
                    <a:pt x="8" y="66"/>
                  </a:lnTo>
                  <a:lnTo>
                    <a:pt x="6" y="70"/>
                  </a:lnTo>
                  <a:lnTo>
                    <a:pt x="6" y="74"/>
                  </a:lnTo>
                  <a:lnTo>
                    <a:pt x="4" y="72"/>
                  </a:lnTo>
                  <a:lnTo>
                    <a:pt x="4" y="72"/>
                  </a:lnTo>
                  <a:lnTo>
                    <a:pt x="2" y="70"/>
                  </a:lnTo>
                  <a:lnTo>
                    <a:pt x="2" y="68"/>
                  </a:lnTo>
                  <a:lnTo>
                    <a:pt x="2" y="68"/>
                  </a:lnTo>
                  <a:lnTo>
                    <a:pt x="4" y="64"/>
                  </a:lnTo>
                  <a:lnTo>
                    <a:pt x="4" y="64"/>
                  </a:lnTo>
                  <a:lnTo>
                    <a:pt x="4" y="58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0" y="50"/>
                  </a:lnTo>
                  <a:lnTo>
                    <a:pt x="0" y="48"/>
                  </a:lnTo>
                  <a:lnTo>
                    <a:pt x="2" y="48"/>
                  </a:lnTo>
                  <a:lnTo>
                    <a:pt x="2" y="4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57" name="Freeform 78"/>
            <p:cNvSpPr>
              <a:spLocks/>
            </p:cNvSpPr>
            <p:nvPr/>
          </p:nvSpPr>
          <p:spPr bwMode="auto">
            <a:xfrm>
              <a:off x="4849" y="1355"/>
              <a:ext cx="30" cy="46"/>
            </a:xfrm>
            <a:custGeom>
              <a:avLst/>
              <a:gdLst>
                <a:gd name="T0" fmla="*/ 0 w 30"/>
                <a:gd name="T1" fmla="*/ 46 h 46"/>
                <a:gd name="T2" fmla="*/ 0 w 30"/>
                <a:gd name="T3" fmla="*/ 46 h 46"/>
                <a:gd name="T4" fmla="*/ 2 w 30"/>
                <a:gd name="T5" fmla="*/ 30 h 46"/>
                <a:gd name="T6" fmla="*/ 8 w 30"/>
                <a:gd name="T7" fmla="*/ 16 h 46"/>
                <a:gd name="T8" fmla="*/ 10 w 30"/>
                <a:gd name="T9" fmla="*/ 12 h 46"/>
                <a:gd name="T10" fmla="*/ 16 w 30"/>
                <a:gd name="T11" fmla="*/ 10 h 46"/>
                <a:gd name="T12" fmla="*/ 16 w 30"/>
                <a:gd name="T13" fmla="*/ 10 h 46"/>
                <a:gd name="T14" fmla="*/ 28 w 30"/>
                <a:gd name="T15" fmla="*/ 4 h 46"/>
                <a:gd name="T16" fmla="*/ 30 w 30"/>
                <a:gd name="T17" fmla="*/ 4 h 46"/>
                <a:gd name="T18" fmla="*/ 30 w 30"/>
                <a:gd name="T19" fmla="*/ 4 h 46"/>
                <a:gd name="T20" fmla="*/ 28 w 30"/>
                <a:gd name="T21" fmla="*/ 2 h 46"/>
                <a:gd name="T22" fmla="*/ 20 w 30"/>
                <a:gd name="T23" fmla="*/ 0 h 46"/>
                <a:gd name="T24" fmla="*/ 14 w 30"/>
                <a:gd name="T25" fmla="*/ 0 h 46"/>
                <a:gd name="T26" fmla="*/ 10 w 30"/>
                <a:gd name="T27" fmla="*/ 2 h 46"/>
                <a:gd name="T28" fmla="*/ 6 w 30"/>
                <a:gd name="T29" fmla="*/ 6 h 46"/>
                <a:gd name="T30" fmla="*/ 4 w 30"/>
                <a:gd name="T31" fmla="*/ 10 h 46"/>
                <a:gd name="T32" fmla="*/ 4 w 30"/>
                <a:gd name="T33" fmla="*/ 10 h 46"/>
                <a:gd name="T34" fmla="*/ 0 w 30"/>
                <a:gd name="T35" fmla="*/ 24 h 46"/>
                <a:gd name="T36" fmla="*/ 0 w 30"/>
                <a:gd name="T37" fmla="*/ 34 h 46"/>
                <a:gd name="T38" fmla="*/ 0 w 30"/>
                <a:gd name="T39" fmla="*/ 46 h 46"/>
                <a:gd name="T40" fmla="*/ 0 w 30"/>
                <a:gd name="T41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" h="46">
                  <a:moveTo>
                    <a:pt x="0" y="46"/>
                  </a:moveTo>
                  <a:lnTo>
                    <a:pt x="0" y="46"/>
                  </a:lnTo>
                  <a:lnTo>
                    <a:pt x="2" y="30"/>
                  </a:lnTo>
                  <a:lnTo>
                    <a:pt x="8" y="16"/>
                  </a:lnTo>
                  <a:lnTo>
                    <a:pt x="10" y="12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28" y="4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6" y="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0" y="24"/>
                  </a:lnTo>
                  <a:lnTo>
                    <a:pt x="0" y="34"/>
                  </a:lnTo>
                  <a:lnTo>
                    <a:pt x="0" y="46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58" name="Freeform 79"/>
            <p:cNvSpPr>
              <a:spLocks/>
            </p:cNvSpPr>
            <p:nvPr/>
          </p:nvSpPr>
          <p:spPr bwMode="auto">
            <a:xfrm>
              <a:off x="4847" y="140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E97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59" name="Freeform 80"/>
            <p:cNvSpPr>
              <a:spLocks/>
            </p:cNvSpPr>
            <p:nvPr/>
          </p:nvSpPr>
          <p:spPr bwMode="auto">
            <a:xfrm>
              <a:off x="4847" y="1399"/>
              <a:ext cx="0" cy="2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0 h 2"/>
                <a:gd name="T4" fmla="*/ 2 h 2"/>
                <a:gd name="T5" fmla="*/ 2 h 2"/>
                <a:gd name="T6" fmla="*/ 2 h 2"/>
                <a:gd name="T7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B6B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60" name="Freeform 81"/>
            <p:cNvSpPr>
              <a:spLocks/>
            </p:cNvSpPr>
            <p:nvPr/>
          </p:nvSpPr>
          <p:spPr bwMode="auto">
            <a:xfrm>
              <a:off x="4831" y="1353"/>
              <a:ext cx="52" cy="284"/>
            </a:xfrm>
            <a:custGeom>
              <a:avLst/>
              <a:gdLst>
                <a:gd name="T0" fmla="*/ 26 w 52"/>
                <a:gd name="T1" fmla="*/ 4 h 284"/>
                <a:gd name="T2" fmla="*/ 4 w 52"/>
                <a:gd name="T3" fmla="*/ 0 h 284"/>
                <a:gd name="T4" fmla="*/ 4 w 52"/>
                <a:gd name="T5" fmla="*/ 0 h 284"/>
                <a:gd name="T6" fmla="*/ 6 w 52"/>
                <a:gd name="T7" fmla="*/ 22 h 284"/>
                <a:gd name="T8" fmla="*/ 6 w 52"/>
                <a:gd name="T9" fmla="*/ 32 h 284"/>
                <a:gd name="T10" fmla="*/ 6 w 52"/>
                <a:gd name="T11" fmla="*/ 32 h 284"/>
                <a:gd name="T12" fmla="*/ 4 w 52"/>
                <a:gd name="T13" fmla="*/ 38 h 284"/>
                <a:gd name="T14" fmla="*/ 4 w 52"/>
                <a:gd name="T15" fmla="*/ 38 h 284"/>
                <a:gd name="T16" fmla="*/ 6 w 52"/>
                <a:gd name="T17" fmla="*/ 38 h 284"/>
                <a:gd name="T18" fmla="*/ 10 w 52"/>
                <a:gd name="T19" fmla="*/ 40 h 284"/>
                <a:gd name="T20" fmla="*/ 16 w 52"/>
                <a:gd name="T21" fmla="*/ 46 h 284"/>
                <a:gd name="T22" fmla="*/ 16 w 52"/>
                <a:gd name="T23" fmla="*/ 50 h 284"/>
                <a:gd name="T24" fmla="*/ 18 w 52"/>
                <a:gd name="T25" fmla="*/ 58 h 284"/>
                <a:gd name="T26" fmla="*/ 18 w 52"/>
                <a:gd name="T27" fmla="*/ 58 h 284"/>
                <a:gd name="T28" fmla="*/ 18 w 52"/>
                <a:gd name="T29" fmla="*/ 82 h 284"/>
                <a:gd name="T30" fmla="*/ 18 w 52"/>
                <a:gd name="T31" fmla="*/ 88 h 284"/>
                <a:gd name="T32" fmla="*/ 18 w 52"/>
                <a:gd name="T33" fmla="*/ 88 h 284"/>
                <a:gd name="T34" fmla="*/ 20 w 52"/>
                <a:gd name="T35" fmla="*/ 90 h 284"/>
                <a:gd name="T36" fmla="*/ 24 w 52"/>
                <a:gd name="T37" fmla="*/ 98 h 284"/>
                <a:gd name="T38" fmla="*/ 28 w 52"/>
                <a:gd name="T39" fmla="*/ 108 h 284"/>
                <a:gd name="T40" fmla="*/ 30 w 52"/>
                <a:gd name="T41" fmla="*/ 114 h 284"/>
                <a:gd name="T42" fmla="*/ 30 w 52"/>
                <a:gd name="T43" fmla="*/ 122 h 284"/>
                <a:gd name="T44" fmla="*/ 30 w 52"/>
                <a:gd name="T45" fmla="*/ 122 h 284"/>
                <a:gd name="T46" fmla="*/ 26 w 52"/>
                <a:gd name="T47" fmla="*/ 132 h 284"/>
                <a:gd name="T48" fmla="*/ 24 w 52"/>
                <a:gd name="T49" fmla="*/ 138 h 284"/>
                <a:gd name="T50" fmla="*/ 20 w 52"/>
                <a:gd name="T51" fmla="*/ 142 h 284"/>
                <a:gd name="T52" fmla="*/ 20 w 52"/>
                <a:gd name="T53" fmla="*/ 142 h 284"/>
                <a:gd name="T54" fmla="*/ 24 w 52"/>
                <a:gd name="T55" fmla="*/ 152 h 284"/>
                <a:gd name="T56" fmla="*/ 28 w 52"/>
                <a:gd name="T57" fmla="*/ 164 h 284"/>
                <a:gd name="T58" fmla="*/ 28 w 52"/>
                <a:gd name="T59" fmla="*/ 170 h 284"/>
                <a:gd name="T60" fmla="*/ 28 w 52"/>
                <a:gd name="T61" fmla="*/ 176 h 284"/>
                <a:gd name="T62" fmla="*/ 28 w 52"/>
                <a:gd name="T63" fmla="*/ 176 h 284"/>
                <a:gd name="T64" fmla="*/ 24 w 52"/>
                <a:gd name="T65" fmla="*/ 186 h 284"/>
                <a:gd name="T66" fmla="*/ 18 w 52"/>
                <a:gd name="T67" fmla="*/ 194 h 284"/>
                <a:gd name="T68" fmla="*/ 10 w 52"/>
                <a:gd name="T69" fmla="*/ 198 h 284"/>
                <a:gd name="T70" fmla="*/ 0 w 52"/>
                <a:gd name="T71" fmla="*/ 200 h 284"/>
                <a:gd name="T72" fmla="*/ 0 w 52"/>
                <a:gd name="T73" fmla="*/ 200 h 284"/>
                <a:gd name="T74" fmla="*/ 0 w 52"/>
                <a:gd name="T75" fmla="*/ 200 h 284"/>
                <a:gd name="T76" fmla="*/ 0 w 52"/>
                <a:gd name="T77" fmla="*/ 200 h 284"/>
                <a:gd name="T78" fmla="*/ 8 w 52"/>
                <a:gd name="T79" fmla="*/ 284 h 284"/>
                <a:gd name="T80" fmla="*/ 8 w 52"/>
                <a:gd name="T81" fmla="*/ 284 h 284"/>
                <a:gd name="T82" fmla="*/ 52 w 52"/>
                <a:gd name="T83" fmla="*/ 282 h 284"/>
                <a:gd name="T84" fmla="*/ 52 w 52"/>
                <a:gd name="T85" fmla="*/ 282 h 284"/>
                <a:gd name="T86" fmla="*/ 44 w 52"/>
                <a:gd name="T87" fmla="*/ 178 h 284"/>
                <a:gd name="T88" fmla="*/ 36 w 52"/>
                <a:gd name="T89" fmla="*/ 90 h 284"/>
                <a:gd name="T90" fmla="*/ 26 w 52"/>
                <a:gd name="T91" fmla="*/ 4 h 284"/>
                <a:gd name="T92" fmla="*/ 26 w 52"/>
                <a:gd name="T93" fmla="*/ 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2" h="284">
                  <a:moveTo>
                    <a:pt x="26" y="4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6" y="22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4" y="38"/>
                  </a:lnTo>
                  <a:lnTo>
                    <a:pt x="4" y="38"/>
                  </a:lnTo>
                  <a:lnTo>
                    <a:pt x="6" y="38"/>
                  </a:lnTo>
                  <a:lnTo>
                    <a:pt x="10" y="40"/>
                  </a:lnTo>
                  <a:lnTo>
                    <a:pt x="16" y="46"/>
                  </a:lnTo>
                  <a:lnTo>
                    <a:pt x="16" y="50"/>
                  </a:lnTo>
                  <a:lnTo>
                    <a:pt x="18" y="58"/>
                  </a:lnTo>
                  <a:lnTo>
                    <a:pt x="18" y="58"/>
                  </a:lnTo>
                  <a:lnTo>
                    <a:pt x="18" y="82"/>
                  </a:lnTo>
                  <a:lnTo>
                    <a:pt x="18" y="88"/>
                  </a:lnTo>
                  <a:lnTo>
                    <a:pt x="18" y="88"/>
                  </a:lnTo>
                  <a:lnTo>
                    <a:pt x="20" y="90"/>
                  </a:lnTo>
                  <a:lnTo>
                    <a:pt x="24" y="98"/>
                  </a:lnTo>
                  <a:lnTo>
                    <a:pt x="28" y="108"/>
                  </a:lnTo>
                  <a:lnTo>
                    <a:pt x="30" y="114"/>
                  </a:lnTo>
                  <a:lnTo>
                    <a:pt x="30" y="122"/>
                  </a:lnTo>
                  <a:lnTo>
                    <a:pt x="30" y="122"/>
                  </a:lnTo>
                  <a:lnTo>
                    <a:pt x="26" y="132"/>
                  </a:lnTo>
                  <a:lnTo>
                    <a:pt x="24" y="138"/>
                  </a:lnTo>
                  <a:lnTo>
                    <a:pt x="20" y="142"/>
                  </a:lnTo>
                  <a:lnTo>
                    <a:pt x="20" y="142"/>
                  </a:lnTo>
                  <a:lnTo>
                    <a:pt x="24" y="152"/>
                  </a:lnTo>
                  <a:lnTo>
                    <a:pt x="28" y="164"/>
                  </a:lnTo>
                  <a:lnTo>
                    <a:pt x="28" y="170"/>
                  </a:lnTo>
                  <a:lnTo>
                    <a:pt x="28" y="176"/>
                  </a:lnTo>
                  <a:lnTo>
                    <a:pt x="28" y="176"/>
                  </a:lnTo>
                  <a:lnTo>
                    <a:pt x="24" y="186"/>
                  </a:lnTo>
                  <a:lnTo>
                    <a:pt x="18" y="194"/>
                  </a:lnTo>
                  <a:lnTo>
                    <a:pt x="10" y="198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8" y="284"/>
                  </a:lnTo>
                  <a:lnTo>
                    <a:pt x="8" y="284"/>
                  </a:lnTo>
                  <a:lnTo>
                    <a:pt x="52" y="282"/>
                  </a:lnTo>
                  <a:lnTo>
                    <a:pt x="52" y="282"/>
                  </a:lnTo>
                  <a:lnTo>
                    <a:pt x="44" y="178"/>
                  </a:lnTo>
                  <a:lnTo>
                    <a:pt x="36" y="90"/>
                  </a:lnTo>
                  <a:lnTo>
                    <a:pt x="26" y="4"/>
                  </a:lnTo>
                  <a:lnTo>
                    <a:pt x="26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61" name="Freeform 82"/>
            <p:cNvSpPr>
              <a:spLocks/>
            </p:cNvSpPr>
            <p:nvPr/>
          </p:nvSpPr>
          <p:spPr bwMode="auto">
            <a:xfrm>
              <a:off x="4853" y="1367"/>
              <a:ext cx="22" cy="108"/>
            </a:xfrm>
            <a:custGeom>
              <a:avLst/>
              <a:gdLst>
                <a:gd name="T0" fmla="*/ 22 w 22"/>
                <a:gd name="T1" fmla="*/ 42 h 108"/>
                <a:gd name="T2" fmla="*/ 16 w 22"/>
                <a:gd name="T3" fmla="*/ 14 h 108"/>
                <a:gd name="T4" fmla="*/ 6 w 22"/>
                <a:gd name="T5" fmla="*/ 0 h 108"/>
                <a:gd name="T6" fmla="*/ 6 w 22"/>
                <a:gd name="T7" fmla="*/ 0 h 108"/>
                <a:gd name="T8" fmla="*/ 4 w 22"/>
                <a:gd name="T9" fmla="*/ 16 h 108"/>
                <a:gd name="T10" fmla="*/ 2 w 22"/>
                <a:gd name="T11" fmla="*/ 30 h 108"/>
                <a:gd name="T12" fmla="*/ 0 w 22"/>
                <a:gd name="T13" fmla="*/ 48 h 108"/>
                <a:gd name="T14" fmla="*/ 0 w 22"/>
                <a:gd name="T15" fmla="*/ 66 h 108"/>
                <a:gd name="T16" fmla="*/ 2 w 22"/>
                <a:gd name="T17" fmla="*/ 84 h 108"/>
                <a:gd name="T18" fmla="*/ 6 w 22"/>
                <a:gd name="T19" fmla="*/ 90 h 108"/>
                <a:gd name="T20" fmla="*/ 10 w 22"/>
                <a:gd name="T21" fmla="*/ 98 h 108"/>
                <a:gd name="T22" fmla="*/ 14 w 22"/>
                <a:gd name="T23" fmla="*/ 104 h 108"/>
                <a:gd name="T24" fmla="*/ 20 w 22"/>
                <a:gd name="T25" fmla="*/ 108 h 108"/>
                <a:gd name="T26" fmla="*/ 22 w 22"/>
                <a:gd name="T27" fmla="*/ 4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" h="108">
                  <a:moveTo>
                    <a:pt x="22" y="42"/>
                  </a:moveTo>
                  <a:lnTo>
                    <a:pt x="16" y="14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16"/>
                  </a:lnTo>
                  <a:lnTo>
                    <a:pt x="2" y="30"/>
                  </a:lnTo>
                  <a:lnTo>
                    <a:pt x="0" y="48"/>
                  </a:lnTo>
                  <a:lnTo>
                    <a:pt x="0" y="66"/>
                  </a:lnTo>
                  <a:lnTo>
                    <a:pt x="2" y="84"/>
                  </a:lnTo>
                  <a:lnTo>
                    <a:pt x="6" y="90"/>
                  </a:lnTo>
                  <a:lnTo>
                    <a:pt x="10" y="98"/>
                  </a:lnTo>
                  <a:lnTo>
                    <a:pt x="14" y="104"/>
                  </a:lnTo>
                  <a:lnTo>
                    <a:pt x="20" y="108"/>
                  </a:lnTo>
                  <a:lnTo>
                    <a:pt x="22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62" name="Freeform 83"/>
            <p:cNvSpPr>
              <a:spLocks/>
            </p:cNvSpPr>
            <p:nvPr/>
          </p:nvSpPr>
          <p:spPr bwMode="auto">
            <a:xfrm>
              <a:off x="4821" y="1307"/>
              <a:ext cx="32" cy="82"/>
            </a:xfrm>
            <a:custGeom>
              <a:avLst/>
              <a:gdLst>
                <a:gd name="T0" fmla="*/ 6 w 32"/>
                <a:gd name="T1" fmla="*/ 10 h 82"/>
                <a:gd name="T2" fmla="*/ 0 w 32"/>
                <a:gd name="T3" fmla="*/ 28 h 82"/>
                <a:gd name="T4" fmla="*/ 0 w 32"/>
                <a:gd name="T5" fmla="*/ 28 h 82"/>
                <a:gd name="T6" fmla="*/ 4 w 32"/>
                <a:gd name="T7" fmla="*/ 30 h 82"/>
                <a:gd name="T8" fmla="*/ 12 w 32"/>
                <a:gd name="T9" fmla="*/ 40 h 82"/>
                <a:gd name="T10" fmla="*/ 16 w 32"/>
                <a:gd name="T11" fmla="*/ 46 h 82"/>
                <a:gd name="T12" fmla="*/ 20 w 32"/>
                <a:gd name="T13" fmla="*/ 54 h 82"/>
                <a:gd name="T14" fmla="*/ 20 w 32"/>
                <a:gd name="T15" fmla="*/ 66 h 82"/>
                <a:gd name="T16" fmla="*/ 18 w 32"/>
                <a:gd name="T17" fmla="*/ 78 h 82"/>
                <a:gd name="T18" fmla="*/ 22 w 32"/>
                <a:gd name="T19" fmla="*/ 82 h 82"/>
                <a:gd name="T20" fmla="*/ 32 w 32"/>
                <a:gd name="T21" fmla="*/ 46 h 82"/>
                <a:gd name="T22" fmla="*/ 26 w 32"/>
                <a:gd name="T23" fmla="*/ 0 h 82"/>
                <a:gd name="T24" fmla="*/ 6 w 32"/>
                <a:gd name="T25" fmla="*/ 1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" h="82">
                  <a:moveTo>
                    <a:pt x="6" y="10"/>
                  </a:moveTo>
                  <a:lnTo>
                    <a:pt x="0" y="28"/>
                  </a:lnTo>
                  <a:lnTo>
                    <a:pt x="0" y="28"/>
                  </a:lnTo>
                  <a:lnTo>
                    <a:pt x="4" y="30"/>
                  </a:lnTo>
                  <a:lnTo>
                    <a:pt x="12" y="40"/>
                  </a:lnTo>
                  <a:lnTo>
                    <a:pt x="16" y="46"/>
                  </a:lnTo>
                  <a:lnTo>
                    <a:pt x="20" y="54"/>
                  </a:lnTo>
                  <a:lnTo>
                    <a:pt x="20" y="66"/>
                  </a:lnTo>
                  <a:lnTo>
                    <a:pt x="18" y="78"/>
                  </a:lnTo>
                  <a:lnTo>
                    <a:pt x="22" y="82"/>
                  </a:lnTo>
                  <a:lnTo>
                    <a:pt x="32" y="46"/>
                  </a:lnTo>
                  <a:lnTo>
                    <a:pt x="26" y="0"/>
                  </a:lnTo>
                  <a:lnTo>
                    <a:pt x="6" y="10"/>
                  </a:ln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63" name="Freeform 84"/>
            <p:cNvSpPr>
              <a:spLocks/>
            </p:cNvSpPr>
            <p:nvPr/>
          </p:nvSpPr>
          <p:spPr bwMode="auto">
            <a:xfrm>
              <a:off x="4377" y="709"/>
              <a:ext cx="926" cy="606"/>
            </a:xfrm>
            <a:custGeom>
              <a:avLst/>
              <a:gdLst>
                <a:gd name="T0" fmla="*/ 848 w 926"/>
                <a:gd name="T1" fmla="*/ 0 h 606"/>
                <a:gd name="T2" fmla="*/ 0 w 926"/>
                <a:gd name="T3" fmla="*/ 80 h 606"/>
                <a:gd name="T4" fmla="*/ 34 w 926"/>
                <a:gd name="T5" fmla="*/ 606 h 606"/>
                <a:gd name="T6" fmla="*/ 926 w 926"/>
                <a:gd name="T7" fmla="*/ 526 h 606"/>
                <a:gd name="T8" fmla="*/ 848 w 926"/>
                <a:gd name="T9" fmla="*/ 0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6" h="606">
                  <a:moveTo>
                    <a:pt x="848" y="0"/>
                  </a:moveTo>
                  <a:lnTo>
                    <a:pt x="0" y="80"/>
                  </a:lnTo>
                  <a:lnTo>
                    <a:pt x="34" y="606"/>
                  </a:lnTo>
                  <a:lnTo>
                    <a:pt x="926" y="526"/>
                  </a:lnTo>
                  <a:lnTo>
                    <a:pt x="848" y="0"/>
                  </a:lnTo>
                  <a:close/>
                </a:path>
              </a:pathLst>
            </a:custGeom>
            <a:solidFill>
              <a:srgbClr val="3B3B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64" name="Freeform 85"/>
            <p:cNvSpPr>
              <a:spLocks/>
            </p:cNvSpPr>
            <p:nvPr/>
          </p:nvSpPr>
          <p:spPr bwMode="auto">
            <a:xfrm>
              <a:off x="4393" y="725"/>
              <a:ext cx="892" cy="574"/>
            </a:xfrm>
            <a:custGeom>
              <a:avLst/>
              <a:gdLst>
                <a:gd name="T0" fmla="*/ 892 w 892"/>
                <a:gd name="T1" fmla="*/ 496 h 574"/>
                <a:gd name="T2" fmla="*/ 820 w 892"/>
                <a:gd name="T3" fmla="*/ 0 h 574"/>
                <a:gd name="T4" fmla="*/ 0 w 892"/>
                <a:gd name="T5" fmla="*/ 76 h 574"/>
                <a:gd name="T6" fmla="*/ 30 w 892"/>
                <a:gd name="T7" fmla="*/ 574 h 574"/>
                <a:gd name="T8" fmla="*/ 892 w 892"/>
                <a:gd name="T9" fmla="*/ 496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2" h="574">
                  <a:moveTo>
                    <a:pt x="892" y="496"/>
                  </a:moveTo>
                  <a:lnTo>
                    <a:pt x="820" y="0"/>
                  </a:lnTo>
                  <a:lnTo>
                    <a:pt x="0" y="76"/>
                  </a:lnTo>
                  <a:lnTo>
                    <a:pt x="30" y="574"/>
                  </a:lnTo>
                  <a:lnTo>
                    <a:pt x="892" y="4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65" name="Freeform 86"/>
            <p:cNvSpPr>
              <a:spLocks/>
            </p:cNvSpPr>
            <p:nvPr/>
          </p:nvSpPr>
          <p:spPr bwMode="auto">
            <a:xfrm>
              <a:off x="4511" y="932"/>
              <a:ext cx="148" cy="192"/>
            </a:xfrm>
            <a:custGeom>
              <a:avLst/>
              <a:gdLst>
                <a:gd name="T0" fmla="*/ 138 w 148"/>
                <a:gd name="T1" fmla="*/ 12 h 192"/>
                <a:gd name="T2" fmla="*/ 138 w 148"/>
                <a:gd name="T3" fmla="*/ 22 h 192"/>
                <a:gd name="T4" fmla="*/ 136 w 148"/>
                <a:gd name="T5" fmla="*/ 100 h 192"/>
                <a:gd name="T6" fmla="*/ 140 w 148"/>
                <a:gd name="T7" fmla="*/ 122 h 192"/>
                <a:gd name="T8" fmla="*/ 144 w 148"/>
                <a:gd name="T9" fmla="*/ 146 h 192"/>
                <a:gd name="T10" fmla="*/ 146 w 148"/>
                <a:gd name="T11" fmla="*/ 154 h 192"/>
                <a:gd name="T12" fmla="*/ 148 w 148"/>
                <a:gd name="T13" fmla="*/ 162 h 192"/>
                <a:gd name="T14" fmla="*/ 144 w 148"/>
                <a:gd name="T15" fmla="*/ 168 h 192"/>
                <a:gd name="T16" fmla="*/ 132 w 148"/>
                <a:gd name="T17" fmla="*/ 174 h 192"/>
                <a:gd name="T18" fmla="*/ 126 w 148"/>
                <a:gd name="T19" fmla="*/ 178 h 192"/>
                <a:gd name="T20" fmla="*/ 116 w 148"/>
                <a:gd name="T21" fmla="*/ 186 h 192"/>
                <a:gd name="T22" fmla="*/ 106 w 148"/>
                <a:gd name="T23" fmla="*/ 192 h 192"/>
                <a:gd name="T24" fmla="*/ 102 w 148"/>
                <a:gd name="T25" fmla="*/ 188 h 192"/>
                <a:gd name="T26" fmla="*/ 102 w 148"/>
                <a:gd name="T27" fmla="*/ 184 h 192"/>
                <a:gd name="T28" fmla="*/ 100 w 148"/>
                <a:gd name="T29" fmla="*/ 170 h 192"/>
                <a:gd name="T30" fmla="*/ 98 w 148"/>
                <a:gd name="T31" fmla="*/ 156 h 192"/>
                <a:gd name="T32" fmla="*/ 94 w 148"/>
                <a:gd name="T33" fmla="*/ 128 h 192"/>
                <a:gd name="T34" fmla="*/ 94 w 148"/>
                <a:gd name="T35" fmla="*/ 126 h 192"/>
                <a:gd name="T36" fmla="*/ 74 w 148"/>
                <a:gd name="T37" fmla="*/ 134 h 192"/>
                <a:gd name="T38" fmla="*/ 56 w 148"/>
                <a:gd name="T39" fmla="*/ 144 h 192"/>
                <a:gd name="T40" fmla="*/ 56 w 148"/>
                <a:gd name="T41" fmla="*/ 146 h 192"/>
                <a:gd name="T42" fmla="*/ 62 w 148"/>
                <a:gd name="T43" fmla="*/ 178 h 192"/>
                <a:gd name="T44" fmla="*/ 60 w 148"/>
                <a:gd name="T45" fmla="*/ 178 h 192"/>
                <a:gd name="T46" fmla="*/ 58 w 148"/>
                <a:gd name="T47" fmla="*/ 180 h 192"/>
                <a:gd name="T48" fmla="*/ 38 w 148"/>
                <a:gd name="T49" fmla="*/ 178 h 192"/>
                <a:gd name="T50" fmla="*/ 18 w 148"/>
                <a:gd name="T51" fmla="*/ 172 h 192"/>
                <a:gd name="T52" fmla="*/ 18 w 148"/>
                <a:gd name="T53" fmla="*/ 170 h 192"/>
                <a:gd name="T54" fmla="*/ 14 w 148"/>
                <a:gd name="T55" fmla="*/ 120 h 192"/>
                <a:gd name="T56" fmla="*/ 16 w 148"/>
                <a:gd name="T57" fmla="*/ 70 h 192"/>
                <a:gd name="T58" fmla="*/ 16 w 148"/>
                <a:gd name="T59" fmla="*/ 54 h 192"/>
                <a:gd name="T60" fmla="*/ 18 w 148"/>
                <a:gd name="T61" fmla="*/ 40 h 192"/>
                <a:gd name="T62" fmla="*/ 2 w 148"/>
                <a:gd name="T63" fmla="*/ 28 h 192"/>
                <a:gd name="T64" fmla="*/ 0 w 148"/>
                <a:gd name="T65" fmla="*/ 26 h 192"/>
                <a:gd name="T66" fmla="*/ 2 w 148"/>
                <a:gd name="T67" fmla="*/ 24 h 192"/>
                <a:gd name="T68" fmla="*/ 18 w 148"/>
                <a:gd name="T69" fmla="*/ 16 h 192"/>
                <a:gd name="T70" fmla="*/ 40 w 148"/>
                <a:gd name="T71" fmla="*/ 8 h 192"/>
                <a:gd name="T72" fmla="*/ 52 w 148"/>
                <a:gd name="T73" fmla="*/ 4 h 192"/>
                <a:gd name="T74" fmla="*/ 58 w 148"/>
                <a:gd name="T75" fmla="*/ 6 h 192"/>
                <a:gd name="T76" fmla="*/ 58 w 148"/>
                <a:gd name="T77" fmla="*/ 18 h 192"/>
                <a:gd name="T78" fmla="*/ 56 w 148"/>
                <a:gd name="T79" fmla="*/ 30 h 192"/>
                <a:gd name="T80" fmla="*/ 52 w 148"/>
                <a:gd name="T81" fmla="*/ 76 h 192"/>
                <a:gd name="T82" fmla="*/ 54 w 148"/>
                <a:gd name="T83" fmla="*/ 106 h 192"/>
                <a:gd name="T84" fmla="*/ 56 w 148"/>
                <a:gd name="T85" fmla="*/ 112 h 192"/>
                <a:gd name="T86" fmla="*/ 74 w 148"/>
                <a:gd name="T87" fmla="*/ 100 h 192"/>
                <a:gd name="T88" fmla="*/ 92 w 148"/>
                <a:gd name="T89" fmla="*/ 92 h 192"/>
                <a:gd name="T90" fmla="*/ 94 w 148"/>
                <a:gd name="T91" fmla="*/ 80 h 192"/>
                <a:gd name="T92" fmla="*/ 94 w 148"/>
                <a:gd name="T93" fmla="*/ 68 h 192"/>
                <a:gd name="T94" fmla="*/ 98 w 148"/>
                <a:gd name="T95" fmla="*/ 38 h 192"/>
                <a:gd name="T96" fmla="*/ 102 w 148"/>
                <a:gd name="T97" fmla="*/ 20 h 192"/>
                <a:gd name="T98" fmla="*/ 104 w 148"/>
                <a:gd name="T99" fmla="*/ 12 h 192"/>
                <a:gd name="T100" fmla="*/ 118 w 148"/>
                <a:gd name="T101" fmla="*/ 6 h 192"/>
                <a:gd name="T102" fmla="*/ 134 w 148"/>
                <a:gd name="T103" fmla="*/ 0 h 192"/>
                <a:gd name="T104" fmla="*/ 140 w 148"/>
                <a:gd name="T105" fmla="*/ 4 h 192"/>
                <a:gd name="T106" fmla="*/ 138 w 148"/>
                <a:gd name="T107" fmla="*/ 1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48" h="192">
                  <a:moveTo>
                    <a:pt x="138" y="12"/>
                  </a:moveTo>
                  <a:lnTo>
                    <a:pt x="138" y="12"/>
                  </a:lnTo>
                  <a:lnTo>
                    <a:pt x="138" y="22"/>
                  </a:lnTo>
                  <a:lnTo>
                    <a:pt x="138" y="22"/>
                  </a:lnTo>
                  <a:lnTo>
                    <a:pt x="134" y="60"/>
                  </a:lnTo>
                  <a:lnTo>
                    <a:pt x="136" y="100"/>
                  </a:lnTo>
                  <a:lnTo>
                    <a:pt x="136" y="100"/>
                  </a:lnTo>
                  <a:lnTo>
                    <a:pt x="140" y="122"/>
                  </a:lnTo>
                  <a:lnTo>
                    <a:pt x="144" y="146"/>
                  </a:lnTo>
                  <a:lnTo>
                    <a:pt x="144" y="146"/>
                  </a:lnTo>
                  <a:lnTo>
                    <a:pt x="146" y="154"/>
                  </a:lnTo>
                  <a:lnTo>
                    <a:pt x="146" y="154"/>
                  </a:lnTo>
                  <a:lnTo>
                    <a:pt x="148" y="162"/>
                  </a:lnTo>
                  <a:lnTo>
                    <a:pt x="148" y="162"/>
                  </a:lnTo>
                  <a:lnTo>
                    <a:pt x="148" y="162"/>
                  </a:lnTo>
                  <a:lnTo>
                    <a:pt x="144" y="168"/>
                  </a:lnTo>
                  <a:lnTo>
                    <a:pt x="138" y="170"/>
                  </a:lnTo>
                  <a:lnTo>
                    <a:pt x="132" y="174"/>
                  </a:lnTo>
                  <a:lnTo>
                    <a:pt x="126" y="178"/>
                  </a:lnTo>
                  <a:lnTo>
                    <a:pt x="126" y="178"/>
                  </a:lnTo>
                  <a:lnTo>
                    <a:pt x="116" y="186"/>
                  </a:lnTo>
                  <a:lnTo>
                    <a:pt x="116" y="186"/>
                  </a:lnTo>
                  <a:lnTo>
                    <a:pt x="106" y="192"/>
                  </a:lnTo>
                  <a:lnTo>
                    <a:pt x="106" y="192"/>
                  </a:lnTo>
                  <a:lnTo>
                    <a:pt x="104" y="190"/>
                  </a:lnTo>
                  <a:lnTo>
                    <a:pt x="102" y="188"/>
                  </a:lnTo>
                  <a:lnTo>
                    <a:pt x="102" y="188"/>
                  </a:lnTo>
                  <a:lnTo>
                    <a:pt x="102" y="184"/>
                  </a:lnTo>
                  <a:lnTo>
                    <a:pt x="102" y="184"/>
                  </a:lnTo>
                  <a:lnTo>
                    <a:pt x="100" y="170"/>
                  </a:lnTo>
                  <a:lnTo>
                    <a:pt x="100" y="170"/>
                  </a:lnTo>
                  <a:lnTo>
                    <a:pt x="98" y="156"/>
                  </a:lnTo>
                  <a:lnTo>
                    <a:pt x="94" y="128"/>
                  </a:lnTo>
                  <a:lnTo>
                    <a:pt x="94" y="128"/>
                  </a:lnTo>
                  <a:lnTo>
                    <a:pt x="94" y="126"/>
                  </a:lnTo>
                  <a:lnTo>
                    <a:pt x="94" y="126"/>
                  </a:lnTo>
                  <a:lnTo>
                    <a:pt x="74" y="134"/>
                  </a:lnTo>
                  <a:lnTo>
                    <a:pt x="74" y="134"/>
                  </a:lnTo>
                  <a:lnTo>
                    <a:pt x="62" y="140"/>
                  </a:lnTo>
                  <a:lnTo>
                    <a:pt x="56" y="144"/>
                  </a:lnTo>
                  <a:lnTo>
                    <a:pt x="56" y="146"/>
                  </a:lnTo>
                  <a:lnTo>
                    <a:pt x="56" y="146"/>
                  </a:lnTo>
                  <a:lnTo>
                    <a:pt x="62" y="176"/>
                  </a:lnTo>
                  <a:lnTo>
                    <a:pt x="62" y="178"/>
                  </a:lnTo>
                  <a:lnTo>
                    <a:pt x="60" y="178"/>
                  </a:lnTo>
                  <a:lnTo>
                    <a:pt x="60" y="178"/>
                  </a:lnTo>
                  <a:lnTo>
                    <a:pt x="58" y="180"/>
                  </a:lnTo>
                  <a:lnTo>
                    <a:pt x="58" y="180"/>
                  </a:lnTo>
                  <a:lnTo>
                    <a:pt x="38" y="178"/>
                  </a:lnTo>
                  <a:lnTo>
                    <a:pt x="38" y="178"/>
                  </a:lnTo>
                  <a:lnTo>
                    <a:pt x="24" y="176"/>
                  </a:lnTo>
                  <a:lnTo>
                    <a:pt x="18" y="172"/>
                  </a:lnTo>
                  <a:lnTo>
                    <a:pt x="18" y="172"/>
                  </a:lnTo>
                  <a:lnTo>
                    <a:pt x="18" y="170"/>
                  </a:lnTo>
                  <a:lnTo>
                    <a:pt x="18" y="170"/>
                  </a:lnTo>
                  <a:lnTo>
                    <a:pt x="14" y="120"/>
                  </a:lnTo>
                  <a:lnTo>
                    <a:pt x="16" y="70"/>
                  </a:lnTo>
                  <a:lnTo>
                    <a:pt x="16" y="70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10" y="34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24"/>
                  </a:lnTo>
                  <a:lnTo>
                    <a:pt x="2" y="22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40" y="8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6" y="4"/>
                  </a:lnTo>
                  <a:lnTo>
                    <a:pt x="58" y="6"/>
                  </a:lnTo>
                  <a:lnTo>
                    <a:pt x="58" y="6"/>
                  </a:lnTo>
                  <a:lnTo>
                    <a:pt x="58" y="18"/>
                  </a:lnTo>
                  <a:lnTo>
                    <a:pt x="58" y="18"/>
                  </a:lnTo>
                  <a:lnTo>
                    <a:pt x="56" y="30"/>
                  </a:lnTo>
                  <a:lnTo>
                    <a:pt x="56" y="30"/>
                  </a:lnTo>
                  <a:lnTo>
                    <a:pt x="52" y="76"/>
                  </a:lnTo>
                  <a:lnTo>
                    <a:pt x="52" y="94"/>
                  </a:lnTo>
                  <a:lnTo>
                    <a:pt x="54" y="106"/>
                  </a:lnTo>
                  <a:lnTo>
                    <a:pt x="54" y="110"/>
                  </a:lnTo>
                  <a:lnTo>
                    <a:pt x="56" y="112"/>
                  </a:lnTo>
                  <a:lnTo>
                    <a:pt x="56" y="112"/>
                  </a:lnTo>
                  <a:lnTo>
                    <a:pt x="74" y="100"/>
                  </a:lnTo>
                  <a:lnTo>
                    <a:pt x="74" y="100"/>
                  </a:lnTo>
                  <a:lnTo>
                    <a:pt x="92" y="92"/>
                  </a:lnTo>
                  <a:lnTo>
                    <a:pt x="92" y="92"/>
                  </a:lnTo>
                  <a:lnTo>
                    <a:pt x="94" y="80"/>
                  </a:lnTo>
                  <a:lnTo>
                    <a:pt x="94" y="80"/>
                  </a:lnTo>
                  <a:lnTo>
                    <a:pt x="94" y="68"/>
                  </a:lnTo>
                  <a:lnTo>
                    <a:pt x="94" y="68"/>
                  </a:lnTo>
                  <a:lnTo>
                    <a:pt x="98" y="38"/>
                  </a:lnTo>
                  <a:lnTo>
                    <a:pt x="98" y="38"/>
                  </a:lnTo>
                  <a:lnTo>
                    <a:pt x="102" y="20"/>
                  </a:lnTo>
                  <a:lnTo>
                    <a:pt x="104" y="12"/>
                  </a:lnTo>
                  <a:lnTo>
                    <a:pt x="104" y="12"/>
                  </a:lnTo>
                  <a:lnTo>
                    <a:pt x="118" y="6"/>
                  </a:lnTo>
                  <a:lnTo>
                    <a:pt x="118" y="6"/>
                  </a:lnTo>
                  <a:lnTo>
                    <a:pt x="134" y="0"/>
                  </a:lnTo>
                  <a:lnTo>
                    <a:pt x="134" y="0"/>
                  </a:lnTo>
                  <a:lnTo>
                    <a:pt x="138" y="0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38" y="12"/>
                  </a:lnTo>
                  <a:lnTo>
                    <a:pt x="138" y="12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66" name="Freeform 87"/>
            <p:cNvSpPr>
              <a:spLocks/>
            </p:cNvSpPr>
            <p:nvPr/>
          </p:nvSpPr>
          <p:spPr bwMode="auto">
            <a:xfrm>
              <a:off x="4677" y="937"/>
              <a:ext cx="124" cy="196"/>
            </a:xfrm>
            <a:custGeom>
              <a:avLst/>
              <a:gdLst>
                <a:gd name="T0" fmla="*/ 122 w 124"/>
                <a:gd name="T1" fmla="*/ 134 h 196"/>
                <a:gd name="T2" fmla="*/ 116 w 124"/>
                <a:gd name="T3" fmla="*/ 152 h 196"/>
                <a:gd name="T4" fmla="*/ 110 w 124"/>
                <a:gd name="T5" fmla="*/ 158 h 196"/>
                <a:gd name="T6" fmla="*/ 70 w 124"/>
                <a:gd name="T7" fmla="*/ 180 h 196"/>
                <a:gd name="T8" fmla="*/ 40 w 124"/>
                <a:gd name="T9" fmla="*/ 192 h 196"/>
                <a:gd name="T10" fmla="*/ 16 w 124"/>
                <a:gd name="T11" fmla="*/ 196 h 196"/>
                <a:gd name="T12" fmla="*/ 14 w 124"/>
                <a:gd name="T13" fmla="*/ 196 h 196"/>
                <a:gd name="T14" fmla="*/ 8 w 124"/>
                <a:gd name="T15" fmla="*/ 186 h 196"/>
                <a:gd name="T16" fmla="*/ 6 w 124"/>
                <a:gd name="T17" fmla="*/ 158 h 196"/>
                <a:gd name="T18" fmla="*/ 6 w 124"/>
                <a:gd name="T19" fmla="*/ 104 h 196"/>
                <a:gd name="T20" fmla="*/ 8 w 124"/>
                <a:gd name="T21" fmla="*/ 86 h 196"/>
                <a:gd name="T22" fmla="*/ 14 w 124"/>
                <a:gd name="T23" fmla="*/ 56 h 196"/>
                <a:gd name="T24" fmla="*/ 12 w 124"/>
                <a:gd name="T25" fmla="*/ 52 h 196"/>
                <a:gd name="T26" fmla="*/ 8 w 124"/>
                <a:gd name="T27" fmla="*/ 44 h 196"/>
                <a:gd name="T28" fmla="*/ 0 w 124"/>
                <a:gd name="T29" fmla="*/ 30 h 196"/>
                <a:gd name="T30" fmla="*/ 2 w 124"/>
                <a:gd name="T31" fmla="*/ 28 h 196"/>
                <a:gd name="T32" fmla="*/ 48 w 124"/>
                <a:gd name="T33" fmla="*/ 12 h 196"/>
                <a:gd name="T34" fmla="*/ 78 w 124"/>
                <a:gd name="T35" fmla="*/ 4 h 196"/>
                <a:gd name="T36" fmla="*/ 102 w 124"/>
                <a:gd name="T37" fmla="*/ 0 h 196"/>
                <a:gd name="T38" fmla="*/ 104 w 124"/>
                <a:gd name="T39" fmla="*/ 0 h 196"/>
                <a:gd name="T40" fmla="*/ 104 w 124"/>
                <a:gd name="T41" fmla="*/ 4 h 196"/>
                <a:gd name="T42" fmla="*/ 98 w 124"/>
                <a:gd name="T43" fmla="*/ 18 h 196"/>
                <a:gd name="T44" fmla="*/ 90 w 124"/>
                <a:gd name="T45" fmla="*/ 32 h 196"/>
                <a:gd name="T46" fmla="*/ 72 w 124"/>
                <a:gd name="T47" fmla="*/ 40 h 196"/>
                <a:gd name="T48" fmla="*/ 58 w 124"/>
                <a:gd name="T49" fmla="*/ 44 h 196"/>
                <a:gd name="T50" fmla="*/ 54 w 124"/>
                <a:gd name="T51" fmla="*/ 46 h 196"/>
                <a:gd name="T52" fmla="*/ 52 w 124"/>
                <a:gd name="T53" fmla="*/ 54 h 196"/>
                <a:gd name="T54" fmla="*/ 52 w 124"/>
                <a:gd name="T55" fmla="*/ 60 h 196"/>
                <a:gd name="T56" fmla="*/ 62 w 124"/>
                <a:gd name="T57" fmla="*/ 56 h 196"/>
                <a:gd name="T58" fmla="*/ 72 w 124"/>
                <a:gd name="T59" fmla="*/ 52 h 196"/>
                <a:gd name="T60" fmla="*/ 94 w 124"/>
                <a:gd name="T61" fmla="*/ 44 h 196"/>
                <a:gd name="T62" fmla="*/ 96 w 124"/>
                <a:gd name="T63" fmla="*/ 44 h 196"/>
                <a:gd name="T64" fmla="*/ 98 w 124"/>
                <a:gd name="T65" fmla="*/ 48 h 196"/>
                <a:gd name="T66" fmla="*/ 92 w 124"/>
                <a:gd name="T67" fmla="*/ 64 h 196"/>
                <a:gd name="T68" fmla="*/ 86 w 124"/>
                <a:gd name="T69" fmla="*/ 80 h 196"/>
                <a:gd name="T70" fmla="*/ 66 w 124"/>
                <a:gd name="T71" fmla="*/ 90 h 196"/>
                <a:gd name="T72" fmla="*/ 52 w 124"/>
                <a:gd name="T73" fmla="*/ 96 h 196"/>
                <a:gd name="T74" fmla="*/ 48 w 124"/>
                <a:gd name="T75" fmla="*/ 102 h 196"/>
                <a:gd name="T76" fmla="*/ 48 w 124"/>
                <a:gd name="T77" fmla="*/ 132 h 196"/>
                <a:gd name="T78" fmla="*/ 52 w 124"/>
                <a:gd name="T79" fmla="*/ 146 h 196"/>
                <a:gd name="T80" fmla="*/ 54 w 124"/>
                <a:gd name="T81" fmla="*/ 146 h 196"/>
                <a:gd name="T82" fmla="*/ 74 w 124"/>
                <a:gd name="T83" fmla="*/ 136 h 196"/>
                <a:gd name="T84" fmla="*/ 96 w 124"/>
                <a:gd name="T85" fmla="*/ 124 h 196"/>
                <a:gd name="T86" fmla="*/ 108 w 124"/>
                <a:gd name="T87" fmla="*/ 116 h 196"/>
                <a:gd name="T88" fmla="*/ 122 w 124"/>
                <a:gd name="T89" fmla="*/ 108 h 196"/>
                <a:gd name="T90" fmla="*/ 124 w 124"/>
                <a:gd name="T91" fmla="*/ 110 h 196"/>
                <a:gd name="T92" fmla="*/ 124 w 124"/>
                <a:gd name="T93" fmla="*/ 112 h 196"/>
                <a:gd name="T94" fmla="*/ 122 w 124"/>
                <a:gd name="T95" fmla="*/ 13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24" h="196">
                  <a:moveTo>
                    <a:pt x="122" y="134"/>
                  </a:moveTo>
                  <a:lnTo>
                    <a:pt x="122" y="134"/>
                  </a:lnTo>
                  <a:lnTo>
                    <a:pt x="120" y="146"/>
                  </a:lnTo>
                  <a:lnTo>
                    <a:pt x="116" y="152"/>
                  </a:lnTo>
                  <a:lnTo>
                    <a:pt x="116" y="152"/>
                  </a:lnTo>
                  <a:lnTo>
                    <a:pt x="110" y="158"/>
                  </a:lnTo>
                  <a:lnTo>
                    <a:pt x="100" y="166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40" y="192"/>
                  </a:lnTo>
                  <a:lnTo>
                    <a:pt x="18" y="196"/>
                  </a:lnTo>
                  <a:lnTo>
                    <a:pt x="16" y="196"/>
                  </a:lnTo>
                  <a:lnTo>
                    <a:pt x="14" y="196"/>
                  </a:lnTo>
                  <a:lnTo>
                    <a:pt x="14" y="196"/>
                  </a:lnTo>
                  <a:lnTo>
                    <a:pt x="10" y="192"/>
                  </a:lnTo>
                  <a:lnTo>
                    <a:pt x="8" y="186"/>
                  </a:lnTo>
                  <a:lnTo>
                    <a:pt x="6" y="158"/>
                  </a:lnTo>
                  <a:lnTo>
                    <a:pt x="6" y="158"/>
                  </a:lnTo>
                  <a:lnTo>
                    <a:pt x="4" y="122"/>
                  </a:lnTo>
                  <a:lnTo>
                    <a:pt x="6" y="104"/>
                  </a:lnTo>
                  <a:lnTo>
                    <a:pt x="8" y="86"/>
                  </a:lnTo>
                  <a:lnTo>
                    <a:pt x="8" y="86"/>
                  </a:lnTo>
                  <a:lnTo>
                    <a:pt x="12" y="70"/>
                  </a:lnTo>
                  <a:lnTo>
                    <a:pt x="14" y="56"/>
                  </a:lnTo>
                  <a:lnTo>
                    <a:pt x="14" y="56"/>
                  </a:lnTo>
                  <a:lnTo>
                    <a:pt x="12" y="52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0" y="32"/>
                  </a:lnTo>
                  <a:lnTo>
                    <a:pt x="0" y="30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0" y="20"/>
                  </a:lnTo>
                  <a:lnTo>
                    <a:pt x="48" y="12"/>
                  </a:lnTo>
                  <a:lnTo>
                    <a:pt x="48" y="12"/>
                  </a:lnTo>
                  <a:lnTo>
                    <a:pt x="78" y="4"/>
                  </a:lnTo>
                  <a:lnTo>
                    <a:pt x="98" y="0"/>
                  </a:lnTo>
                  <a:lnTo>
                    <a:pt x="102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104" y="4"/>
                  </a:lnTo>
                  <a:lnTo>
                    <a:pt x="104" y="4"/>
                  </a:lnTo>
                  <a:lnTo>
                    <a:pt x="98" y="18"/>
                  </a:lnTo>
                  <a:lnTo>
                    <a:pt x="98" y="18"/>
                  </a:lnTo>
                  <a:lnTo>
                    <a:pt x="90" y="32"/>
                  </a:lnTo>
                  <a:lnTo>
                    <a:pt x="90" y="32"/>
                  </a:lnTo>
                  <a:lnTo>
                    <a:pt x="86" y="36"/>
                  </a:lnTo>
                  <a:lnTo>
                    <a:pt x="72" y="40"/>
                  </a:lnTo>
                  <a:lnTo>
                    <a:pt x="72" y="40"/>
                  </a:lnTo>
                  <a:lnTo>
                    <a:pt x="58" y="44"/>
                  </a:lnTo>
                  <a:lnTo>
                    <a:pt x="54" y="46"/>
                  </a:lnTo>
                  <a:lnTo>
                    <a:pt x="54" y="46"/>
                  </a:lnTo>
                  <a:lnTo>
                    <a:pt x="52" y="54"/>
                  </a:lnTo>
                  <a:lnTo>
                    <a:pt x="52" y="54"/>
                  </a:lnTo>
                  <a:lnTo>
                    <a:pt x="52" y="60"/>
                  </a:lnTo>
                  <a:lnTo>
                    <a:pt x="52" y="60"/>
                  </a:lnTo>
                  <a:lnTo>
                    <a:pt x="52" y="60"/>
                  </a:lnTo>
                  <a:lnTo>
                    <a:pt x="62" y="56"/>
                  </a:lnTo>
                  <a:lnTo>
                    <a:pt x="62" y="56"/>
                  </a:lnTo>
                  <a:lnTo>
                    <a:pt x="72" y="52"/>
                  </a:lnTo>
                  <a:lnTo>
                    <a:pt x="72" y="52"/>
                  </a:lnTo>
                  <a:lnTo>
                    <a:pt x="94" y="44"/>
                  </a:lnTo>
                  <a:lnTo>
                    <a:pt x="96" y="44"/>
                  </a:lnTo>
                  <a:lnTo>
                    <a:pt x="96" y="44"/>
                  </a:lnTo>
                  <a:lnTo>
                    <a:pt x="98" y="46"/>
                  </a:lnTo>
                  <a:lnTo>
                    <a:pt x="98" y="48"/>
                  </a:lnTo>
                  <a:lnTo>
                    <a:pt x="98" y="48"/>
                  </a:lnTo>
                  <a:lnTo>
                    <a:pt x="92" y="64"/>
                  </a:lnTo>
                  <a:lnTo>
                    <a:pt x="92" y="64"/>
                  </a:lnTo>
                  <a:lnTo>
                    <a:pt x="86" y="80"/>
                  </a:lnTo>
                  <a:lnTo>
                    <a:pt x="86" y="80"/>
                  </a:lnTo>
                  <a:lnTo>
                    <a:pt x="66" y="90"/>
                  </a:lnTo>
                  <a:lnTo>
                    <a:pt x="66" y="90"/>
                  </a:lnTo>
                  <a:lnTo>
                    <a:pt x="52" y="96"/>
                  </a:lnTo>
                  <a:lnTo>
                    <a:pt x="48" y="102"/>
                  </a:lnTo>
                  <a:lnTo>
                    <a:pt x="48" y="102"/>
                  </a:lnTo>
                  <a:lnTo>
                    <a:pt x="48" y="132"/>
                  </a:lnTo>
                  <a:lnTo>
                    <a:pt x="48" y="132"/>
                  </a:lnTo>
                  <a:lnTo>
                    <a:pt x="52" y="148"/>
                  </a:lnTo>
                  <a:lnTo>
                    <a:pt x="52" y="146"/>
                  </a:lnTo>
                  <a:lnTo>
                    <a:pt x="54" y="146"/>
                  </a:lnTo>
                  <a:lnTo>
                    <a:pt x="54" y="146"/>
                  </a:lnTo>
                  <a:lnTo>
                    <a:pt x="74" y="136"/>
                  </a:lnTo>
                  <a:lnTo>
                    <a:pt x="74" y="136"/>
                  </a:lnTo>
                  <a:lnTo>
                    <a:pt x="96" y="124"/>
                  </a:lnTo>
                  <a:lnTo>
                    <a:pt x="96" y="124"/>
                  </a:lnTo>
                  <a:lnTo>
                    <a:pt x="108" y="116"/>
                  </a:lnTo>
                  <a:lnTo>
                    <a:pt x="108" y="116"/>
                  </a:lnTo>
                  <a:lnTo>
                    <a:pt x="120" y="108"/>
                  </a:lnTo>
                  <a:lnTo>
                    <a:pt x="122" y="108"/>
                  </a:lnTo>
                  <a:lnTo>
                    <a:pt x="124" y="110"/>
                  </a:lnTo>
                  <a:lnTo>
                    <a:pt x="124" y="110"/>
                  </a:lnTo>
                  <a:lnTo>
                    <a:pt x="124" y="112"/>
                  </a:lnTo>
                  <a:lnTo>
                    <a:pt x="124" y="112"/>
                  </a:lnTo>
                  <a:lnTo>
                    <a:pt x="124" y="120"/>
                  </a:lnTo>
                  <a:lnTo>
                    <a:pt x="122" y="134"/>
                  </a:lnTo>
                  <a:lnTo>
                    <a:pt x="122" y="134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67" name="Freeform 88"/>
            <p:cNvSpPr>
              <a:spLocks/>
            </p:cNvSpPr>
            <p:nvPr/>
          </p:nvSpPr>
          <p:spPr bwMode="auto">
            <a:xfrm>
              <a:off x="4821" y="858"/>
              <a:ext cx="140" cy="194"/>
            </a:xfrm>
            <a:custGeom>
              <a:avLst/>
              <a:gdLst>
                <a:gd name="T0" fmla="*/ 134 w 140"/>
                <a:gd name="T1" fmla="*/ 146 h 194"/>
                <a:gd name="T2" fmla="*/ 86 w 140"/>
                <a:gd name="T3" fmla="*/ 170 h 194"/>
                <a:gd name="T4" fmla="*/ 48 w 140"/>
                <a:gd name="T5" fmla="*/ 184 h 194"/>
                <a:gd name="T6" fmla="*/ 24 w 140"/>
                <a:gd name="T7" fmla="*/ 192 h 194"/>
                <a:gd name="T8" fmla="*/ 10 w 140"/>
                <a:gd name="T9" fmla="*/ 194 h 194"/>
                <a:gd name="T10" fmla="*/ 2 w 140"/>
                <a:gd name="T11" fmla="*/ 188 h 194"/>
                <a:gd name="T12" fmla="*/ 2 w 140"/>
                <a:gd name="T13" fmla="*/ 170 h 194"/>
                <a:gd name="T14" fmla="*/ 8 w 140"/>
                <a:gd name="T15" fmla="*/ 96 h 194"/>
                <a:gd name="T16" fmla="*/ 14 w 140"/>
                <a:gd name="T17" fmla="*/ 66 h 194"/>
                <a:gd name="T18" fmla="*/ 18 w 140"/>
                <a:gd name="T19" fmla="*/ 40 h 194"/>
                <a:gd name="T20" fmla="*/ 0 w 140"/>
                <a:gd name="T21" fmla="*/ 26 h 194"/>
                <a:gd name="T22" fmla="*/ 0 w 140"/>
                <a:gd name="T23" fmla="*/ 22 h 194"/>
                <a:gd name="T24" fmla="*/ 0 w 140"/>
                <a:gd name="T25" fmla="*/ 20 h 194"/>
                <a:gd name="T26" fmla="*/ 8 w 140"/>
                <a:gd name="T27" fmla="*/ 16 h 194"/>
                <a:gd name="T28" fmla="*/ 26 w 140"/>
                <a:gd name="T29" fmla="*/ 8 h 194"/>
                <a:gd name="T30" fmla="*/ 52 w 140"/>
                <a:gd name="T31" fmla="*/ 0 h 194"/>
                <a:gd name="T32" fmla="*/ 60 w 140"/>
                <a:gd name="T33" fmla="*/ 2 h 194"/>
                <a:gd name="T34" fmla="*/ 62 w 140"/>
                <a:gd name="T35" fmla="*/ 10 h 194"/>
                <a:gd name="T36" fmla="*/ 52 w 140"/>
                <a:gd name="T37" fmla="*/ 60 h 194"/>
                <a:gd name="T38" fmla="*/ 48 w 140"/>
                <a:gd name="T39" fmla="*/ 114 h 194"/>
                <a:gd name="T40" fmla="*/ 48 w 140"/>
                <a:gd name="T41" fmla="*/ 140 h 194"/>
                <a:gd name="T42" fmla="*/ 48 w 140"/>
                <a:gd name="T43" fmla="*/ 142 h 194"/>
                <a:gd name="T44" fmla="*/ 50 w 140"/>
                <a:gd name="T45" fmla="*/ 142 h 194"/>
                <a:gd name="T46" fmla="*/ 74 w 140"/>
                <a:gd name="T47" fmla="*/ 132 h 194"/>
                <a:gd name="T48" fmla="*/ 100 w 140"/>
                <a:gd name="T49" fmla="*/ 118 h 194"/>
                <a:gd name="T50" fmla="*/ 114 w 140"/>
                <a:gd name="T51" fmla="*/ 110 h 194"/>
                <a:gd name="T52" fmla="*/ 118 w 140"/>
                <a:gd name="T53" fmla="*/ 110 h 194"/>
                <a:gd name="T54" fmla="*/ 128 w 140"/>
                <a:gd name="T55" fmla="*/ 120 h 194"/>
                <a:gd name="T56" fmla="*/ 138 w 140"/>
                <a:gd name="T57" fmla="*/ 136 h 194"/>
                <a:gd name="T58" fmla="*/ 140 w 140"/>
                <a:gd name="T59" fmla="*/ 140 h 194"/>
                <a:gd name="T60" fmla="*/ 138 w 140"/>
                <a:gd name="T61" fmla="*/ 144 h 194"/>
                <a:gd name="T62" fmla="*/ 134 w 140"/>
                <a:gd name="T63" fmla="*/ 146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94">
                  <a:moveTo>
                    <a:pt x="134" y="146"/>
                  </a:moveTo>
                  <a:lnTo>
                    <a:pt x="134" y="146"/>
                  </a:lnTo>
                  <a:lnTo>
                    <a:pt x="106" y="160"/>
                  </a:lnTo>
                  <a:lnTo>
                    <a:pt x="86" y="170"/>
                  </a:lnTo>
                  <a:lnTo>
                    <a:pt x="86" y="170"/>
                  </a:lnTo>
                  <a:lnTo>
                    <a:pt x="48" y="184"/>
                  </a:lnTo>
                  <a:lnTo>
                    <a:pt x="48" y="184"/>
                  </a:lnTo>
                  <a:lnTo>
                    <a:pt x="24" y="192"/>
                  </a:lnTo>
                  <a:lnTo>
                    <a:pt x="10" y="194"/>
                  </a:lnTo>
                  <a:lnTo>
                    <a:pt x="10" y="194"/>
                  </a:lnTo>
                  <a:lnTo>
                    <a:pt x="4" y="194"/>
                  </a:lnTo>
                  <a:lnTo>
                    <a:pt x="2" y="188"/>
                  </a:lnTo>
                  <a:lnTo>
                    <a:pt x="2" y="188"/>
                  </a:lnTo>
                  <a:lnTo>
                    <a:pt x="2" y="170"/>
                  </a:lnTo>
                  <a:lnTo>
                    <a:pt x="2" y="148"/>
                  </a:lnTo>
                  <a:lnTo>
                    <a:pt x="8" y="96"/>
                  </a:lnTo>
                  <a:lnTo>
                    <a:pt x="14" y="66"/>
                  </a:lnTo>
                  <a:lnTo>
                    <a:pt x="14" y="66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0" y="26"/>
                  </a:lnTo>
                  <a:lnTo>
                    <a:pt x="0" y="2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8" y="16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60" y="2"/>
                  </a:lnTo>
                  <a:lnTo>
                    <a:pt x="62" y="10"/>
                  </a:lnTo>
                  <a:lnTo>
                    <a:pt x="62" y="10"/>
                  </a:lnTo>
                  <a:lnTo>
                    <a:pt x="56" y="34"/>
                  </a:lnTo>
                  <a:lnTo>
                    <a:pt x="52" y="60"/>
                  </a:lnTo>
                  <a:lnTo>
                    <a:pt x="50" y="86"/>
                  </a:lnTo>
                  <a:lnTo>
                    <a:pt x="48" y="114"/>
                  </a:lnTo>
                  <a:lnTo>
                    <a:pt x="48" y="114"/>
                  </a:lnTo>
                  <a:lnTo>
                    <a:pt x="48" y="140"/>
                  </a:lnTo>
                  <a:lnTo>
                    <a:pt x="48" y="140"/>
                  </a:lnTo>
                  <a:lnTo>
                    <a:pt x="48" y="142"/>
                  </a:lnTo>
                  <a:lnTo>
                    <a:pt x="50" y="142"/>
                  </a:lnTo>
                  <a:lnTo>
                    <a:pt x="50" y="142"/>
                  </a:lnTo>
                  <a:lnTo>
                    <a:pt x="58" y="138"/>
                  </a:lnTo>
                  <a:lnTo>
                    <a:pt x="74" y="132"/>
                  </a:lnTo>
                  <a:lnTo>
                    <a:pt x="74" y="132"/>
                  </a:lnTo>
                  <a:lnTo>
                    <a:pt x="100" y="118"/>
                  </a:lnTo>
                  <a:lnTo>
                    <a:pt x="100" y="118"/>
                  </a:lnTo>
                  <a:lnTo>
                    <a:pt x="114" y="110"/>
                  </a:lnTo>
                  <a:lnTo>
                    <a:pt x="114" y="110"/>
                  </a:lnTo>
                  <a:lnTo>
                    <a:pt x="118" y="110"/>
                  </a:lnTo>
                  <a:lnTo>
                    <a:pt x="120" y="112"/>
                  </a:lnTo>
                  <a:lnTo>
                    <a:pt x="128" y="120"/>
                  </a:lnTo>
                  <a:lnTo>
                    <a:pt x="128" y="120"/>
                  </a:lnTo>
                  <a:lnTo>
                    <a:pt x="138" y="136"/>
                  </a:lnTo>
                  <a:lnTo>
                    <a:pt x="138" y="136"/>
                  </a:lnTo>
                  <a:lnTo>
                    <a:pt x="140" y="140"/>
                  </a:lnTo>
                  <a:lnTo>
                    <a:pt x="140" y="140"/>
                  </a:lnTo>
                  <a:lnTo>
                    <a:pt x="138" y="144"/>
                  </a:lnTo>
                  <a:lnTo>
                    <a:pt x="134" y="146"/>
                  </a:lnTo>
                  <a:lnTo>
                    <a:pt x="134" y="146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68" name="Freeform 89"/>
            <p:cNvSpPr>
              <a:spLocks noEditPoints="1"/>
            </p:cNvSpPr>
            <p:nvPr/>
          </p:nvSpPr>
          <p:spPr bwMode="auto">
            <a:xfrm>
              <a:off x="4961" y="842"/>
              <a:ext cx="164" cy="198"/>
            </a:xfrm>
            <a:custGeom>
              <a:avLst/>
              <a:gdLst>
                <a:gd name="T0" fmla="*/ 158 w 164"/>
                <a:gd name="T1" fmla="*/ 82 h 198"/>
                <a:gd name="T2" fmla="*/ 140 w 164"/>
                <a:gd name="T3" fmla="*/ 108 h 198"/>
                <a:gd name="T4" fmla="*/ 124 w 164"/>
                <a:gd name="T5" fmla="*/ 122 h 198"/>
                <a:gd name="T6" fmla="*/ 112 w 164"/>
                <a:gd name="T7" fmla="*/ 130 h 198"/>
                <a:gd name="T8" fmla="*/ 86 w 164"/>
                <a:gd name="T9" fmla="*/ 144 h 198"/>
                <a:gd name="T10" fmla="*/ 52 w 164"/>
                <a:gd name="T11" fmla="*/ 150 h 198"/>
                <a:gd name="T12" fmla="*/ 48 w 164"/>
                <a:gd name="T13" fmla="*/ 150 h 198"/>
                <a:gd name="T14" fmla="*/ 48 w 164"/>
                <a:gd name="T15" fmla="*/ 152 h 198"/>
                <a:gd name="T16" fmla="*/ 50 w 164"/>
                <a:gd name="T17" fmla="*/ 164 h 198"/>
                <a:gd name="T18" fmla="*/ 52 w 164"/>
                <a:gd name="T19" fmla="*/ 178 h 198"/>
                <a:gd name="T20" fmla="*/ 52 w 164"/>
                <a:gd name="T21" fmla="*/ 180 h 198"/>
                <a:gd name="T22" fmla="*/ 30 w 164"/>
                <a:gd name="T23" fmla="*/ 190 h 198"/>
                <a:gd name="T24" fmla="*/ 14 w 164"/>
                <a:gd name="T25" fmla="*/ 198 h 198"/>
                <a:gd name="T26" fmla="*/ 10 w 164"/>
                <a:gd name="T27" fmla="*/ 196 h 198"/>
                <a:gd name="T28" fmla="*/ 8 w 164"/>
                <a:gd name="T29" fmla="*/ 190 h 198"/>
                <a:gd name="T30" fmla="*/ 8 w 164"/>
                <a:gd name="T31" fmla="*/ 178 h 198"/>
                <a:gd name="T32" fmla="*/ 8 w 164"/>
                <a:gd name="T33" fmla="*/ 116 h 198"/>
                <a:gd name="T34" fmla="*/ 16 w 164"/>
                <a:gd name="T35" fmla="*/ 54 h 198"/>
                <a:gd name="T36" fmla="*/ 8 w 164"/>
                <a:gd name="T37" fmla="*/ 42 h 198"/>
                <a:gd name="T38" fmla="*/ 0 w 164"/>
                <a:gd name="T39" fmla="*/ 32 h 198"/>
                <a:gd name="T40" fmla="*/ 0 w 164"/>
                <a:gd name="T41" fmla="*/ 30 h 198"/>
                <a:gd name="T42" fmla="*/ 10 w 164"/>
                <a:gd name="T43" fmla="*/ 24 h 198"/>
                <a:gd name="T44" fmla="*/ 26 w 164"/>
                <a:gd name="T45" fmla="*/ 16 h 198"/>
                <a:gd name="T46" fmla="*/ 56 w 164"/>
                <a:gd name="T47" fmla="*/ 8 h 198"/>
                <a:gd name="T48" fmla="*/ 72 w 164"/>
                <a:gd name="T49" fmla="*/ 2 h 198"/>
                <a:gd name="T50" fmla="*/ 86 w 164"/>
                <a:gd name="T51" fmla="*/ 0 h 198"/>
                <a:gd name="T52" fmla="*/ 126 w 164"/>
                <a:gd name="T53" fmla="*/ 6 h 198"/>
                <a:gd name="T54" fmla="*/ 138 w 164"/>
                <a:gd name="T55" fmla="*/ 10 h 198"/>
                <a:gd name="T56" fmla="*/ 154 w 164"/>
                <a:gd name="T57" fmla="*/ 22 h 198"/>
                <a:gd name="T58" fmla="*/ 158 w 164"/>
                <a:gd name="T59" fmla="*/ 28 h 198"/>
                <a:gd name="T60" fmla="*/ 164 w 164"/>
                <a:gd name="T61" fmla="*/ 50 h 198"/>
                <a:gd name="T62" fmla="*/ 164 w 164"/>
                <a:gd name="T63" fmla="*/ 66 h 198"/>
                <a:gd name="T64" fmla="*/ 158 w 164"/>
                <a:gd name="T65" fmla="*/ 82 h 198"/>
                <a:gd name="T66" fmla="*/ 122 w 164"/>
                <a:gd name="T67" fmla="*/ 50 h 198"/>
                <a:gd name="T68" fmla="*/ 116 w 164"/>
                <a:gd name="T69" fmla="*/ 44 h 198"/>
                <a:gd name="T70" fmla="*/ 102 w 164"/>
                <a:gd name="T71" fmla="*/ 40 h 198"/>
                <a:gd name="T72" fmla="*/ 76 w 164"/>
                <a:gd name="T73" fmla="*/ 40 h 198"/>
                <a:gd name="T74" fmla="*/ 66 w 164"/>
                <a:gd name="T75" fmla="*/ 42 h 198"/>
                <a:gd name="T76" fmla="*/ 54 w 164"/>
                <a:gd name="T77" fmla="*/ 46 h 198"/>
                <a:gd name="T78" fmla="*/ 50 w 164"/>
                <a:gd name="T79" fmla="*/ 74 h 198"/>
                <a:gd name="T80" fmla="*/ 48 w 164"/>
                <a:gd name="T81" fmla="*/ 104 h 198"/>
                <a:gd name="T82" fmla="*/ 48 w 164"/>
                <a:gd name="T83" fmla="*/ 106 h 198"/>
                <a:gd name="T84" fmla="*/ 64 w 164"/>
                <a:gd name="T85" fmla="*/ 106 h 198"/>
                <a:gd name="T86" fmla="*/ 96 w 164"/>
                <a:gd name="T87" fmla="*/ 96 h 198"/>
                <a:gd name="T88" fmla="*/ 118 w 164"/>
                <a:gd name="T89" fmla="*/ 72 h 198"/>
                <a:gd name="T90" fmla="*/ 122 w 164"/>
                <a:gd name="T91" fmla="*/ 64 h 198"/>
                <a:gd name="T92" fmla="*/ 124 w 164"/>
                <a:gd name="T93" fmla="*/ 54 h 198"/>
                <a:gd name="T94" fmla="*/ 122 w 164"/>
                <a:gd name="T95" fmla="*/ 5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64" h="198">
                  <a:moveTo>
                    <a:pt x="158" y="82"/>
                  </a:moveTo>
                  <a:lnTo>
                    <a:pt x="158" y="82"/>
                  </a:lnTo>
                  <a:lnTo>
                    <a:pt x="150" y="96"/>
                  </a:lnTo>
                  <a:lnTo>
                    <a:pt x="140" y="108"/>
                  </a:lnTo>
                  <a:lnTo>
                    <a:pt x="140" y="108"/>
                  </a:lnTo>
                  <a:lnTo>
                    <a:pt x="124" y="122"/>
                  </a:lnTo>
                  <a:lnTo>
                    <a:pt x="112" y="130"/>
                  </a:lnTo>
                  <a:lnTo>
                    <a:pt x="112" y="130"/>
                  </a:lnTo>
                  <a:lnTo>
                    <a:pt x="100" y="138"/>
                  </a:lnTo>
                  <a:lnTo>
                    <a:pt x="86" y="144"/>
                  </a:lnTo>
                  <a:lnTo>
                    <a:pt x="70" y="148"/>
                  </a:lnTo>
                  <a:lnTo>
                    <a:pt x="52" y="150"/>
                  </a:lnTo>
                  <a:lnTo>
                    <a:pt x="52" y="150"/>
                  </a:lnTo>
                  <a:lnTo>
                    <a:pt x="48" y="150"/>
                  </a:lnTo>
                  <a:lnTo>
                    <a:pt x="48" y="152"/>
                  </a:lnTo>
                  <a:lnTo>
                    <a:pt x="48" y="152"/>
                  </a:lnTo>
                  <a:lnTo>
                    <a:pt x="50" y="164"/>
                  </a:lnTo>
                  <a:lnTo>
                    <a:pt x="50" y="164"/>
                  </a:lnTo>
                  <a:lnTo>
                    <a:pt x="52" y="176"/>
                  </a:lnTo>
                  <a:lnTo>
                    <a:pt x="52" y="178"/>
                  </a:lnTo>
                  <a:lnTo>
                    <a:pt x="52" y="180"/>
                  </a:lnTo>
                  <a:lnTo>
                    <a:pt x="52" y="180"/>
                  </a:lnTo>
                  <a:lnTo>
                    <a:pt x="42" y="186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14" y="198"/>
                  </a:lnTo>
                  <a:lnTo>
                    <a:pt x="14" y="198"/>
                  </a:lnTo>
                  <a:lnTo>
                    <a:pt x="10" y="196"/>
                  </a:lnTo>
                  <a:lnTo>
                    <a:pt x="8" y="190"/>
                  </a:lnTo>
                  <a:lnTo>
                    <a:pt x="8" y="190"/>
                  </a:lnTo>
                  <a:lnTo>
                    <a:pt x="8" y="178"/>
                  </a:lnTo>
                  <a:lnTo>
                    <a:pt x="8" y="178"/>
                  </a:lnTo>
                  <a:lnTo>
                    <a:pt x="6" y="148"/>
                  </a:lnTo>
                  <a:lnTo>
                    <a:pt x="8" y="116"/>
                  </a:lnTo>
                  <a:lnTo>
                    <a:pt x="8" y="116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0"/>
                  </a:lnTo>
                  <a:lnTo>
                    <a:pt x="2" y="28"/>
                  </a:lnTo>
                  <a:lnTo>
                    <a:pt x="10" y="24"/>
                  </a:lnTo>
                  <a:lnTo>
                    <a:pt x="10" y="24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56" y="8"/>
                  </a:lnTo>
                  <a:lnTo>
                    <a:pt x="56" y="8"/>
                  </a:lnTo>
                  <a:lnTo>
                    <a:pt x="72" y="2"/>
                  </a:lnTo>
                  <a:lnTo>
                    <a:pt x="86" y="0"/>
                  </a:lnTo>
                  <a:lnTo>
                    <a:pt x="86" y="0"/>
                  </a:lnTo>
                  <a:lnTo>
                    <a:pt x="106" y="0"/>
                  </a:lnTo>
                  <a:lnTo>
                    <a:pt x="126" y="6"/>
                  </a:lnTo>
                  <a:lnTo>
                    <a:pt x="126" y="6"/>
                  </a:lnTo>
                  <a:lnTo>
                    <a:pt x="138" y="10"/>
                  </a:lnTo>
                  <a:lnTo>
                    <a:pt x="146" y="16"/>
                  </a:lnTo>
                  <a:lnTo>
                    <a:pt x="154" y="22"/>
                  </a:lnTo>
                  <a:lnTo>
                    <a:pt x="158" y="28"/>
                  </a:lnTo>
                  <a:lnTo>
                    <a:pt x="158" y="28"/>
                  </a:lnTo>
                  <a:lnTo>
                    <a:pt x="162" y="38"/>
                  </a:lnTo>
                  <a:lnTo>
                    <a:pt x="164" y="50"/>
                  </a:lnTo>
                  <a:lnTo>
                    <a:pt x="164" y="50"/>
                  </a:lnTo>
                  <a:lnTo>
                    <a:pt x="164" y="66"/>
                  </a:lnTo>
                  <a:lnTo>
                    <a:pt x="158" y="82"/>
                  </a:lnTo>
                  <a:lnTo>
                    <a:pt x="158" y="82"/>
                  </a:lnTo>
                  <a:close/>
                  <a:moveTo>
                    <a:pt x="122" y="50"/>
                  </a:moveTo>
                  <a:lnTo>
                    <a:pt x="122" y="50"/>
                  </a:lnTo>
                  <a:lnTo>
                    <a:pt x="120" y="46"/>
                  </a:lnTo>
                  <a:lnTo>
                    <a:pt x="116" y="44"/>
                  </a:lnTo>
                  <a:lnTo>
                    <a:pt x="102" y="40"/>
                  </a:lnTo>
                  <a:lnTo>
                    <a:pt x="102" y="40"/>
                  </a:lnTo>
                  <a:lnTo>
                    <a:pt x="90" y="38"/>
                  </a:lnTo>
                  <a:lnTo>
                    <a:pt x="76" y="40"/>
                  </a:lnTo>
                  <a:lnTo>
                    <a:pt x="76" y="40"/>
                  </a:lnTo>
                  <a:lnTo>
                    <a:pt x="66" y="42"/>
                  </a:lnTo>
                  <a:lnTo>
                    <a:pt x="54" y="46"/>
                  </a:lnTo>
                  <a:lnTo>
                    <a:pt x="54" y="46"/>
                  </a:lnTo>
                  <a:lnTo>
                    <a:pt x="52" y="54"/>
                  </a:lnTo>
                  <a:lnTo>
                    <a:pt x="50" y="74"/>
                  </a:lnTo>
                  <a:lnTo>
                    <a:pt x="50" y="74"/>
                  </a:lnTo>
                  <a:lnTo>
                    <a:pt x="48" y="104"/>
                  </a:lnTo>
                  <a:lnTo>
                    <a:pt x="48" y="106"/>
                  </a:lnTo>
                  <a:lnTo>
                    <a:pt x="48" y="106"/>
                  </a:lnTo>
                  <a:lnTo>
                    <a:pt x="64" y="106"/>
                  </a:lnTo>
                  <a:lnTo>
                    <a:pt x="64" y="106"/>
                  </a:lnTo>
                  <a:lnTo>
                    <a:pt x="82" y="102"/>
                  </a:lnTo>
                  <a:lnTo>
                    <a:pt x="96" y="96"/>
                  </a:lnTo>
                  <a:lnTo>
                    <a:pt x="108" y="86"/>
                  </a:lnTo>
                  <a:lnTo>
                    <a:pt x="118" y="72"/>
                  </a:lnTo>
                  <a:lnTo>
                    <a:pt x="118" y="72"/>
                  </a:lnTo>
                  <a:lnTo>
                    <a:pt x="122" y="64"/>
                  </a:lnTo>
                  <a:lnTo>
                    <a:pt x="124" y="54"/>
                  </a:lnTo>
                  <a:lnTo>
                    <a:pt x="124" y="54"/>
                  </a:lnTo>
                  <a:lnTo>
                    <a:pt x="122" y="50"/>
                  </a:lnTo>
                  <a:lnTo>
                    <a:pt x="122" y="50"/>
                  </a:lnTo>
                  <a:close/>
                </a:path>
              </a:pathLst>
            </a:custGeom>
            <a:solidFill>
              <a:srgbClr val="ED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75" name="Freeform 96"/>
            <p:cNvSpPr>
              <a:spLocks/>
            </p:cNvSpPr>
            <p:nvPr/>
          </p:nvSpPr>
          <p:spPr bwMode="auto">
            <a:xfrm>
              <a:off x="5203" y="1673"/>
              <a:ext cx="128" cy="34"/>
            </a:xfrm>
            <a:custGeom>
              <a:avLst/>
              <a:gdLst>
                <a:gd name="T0" fmla="*/ 0 w 128"/>
                <a:gd name="T1" fmla="*/ 22 h 34"/>
                <a:gd name="T2" fmla="*/ 0 w 128"/>
                <a:gd name="T3" fmla="*/ 22 h 34"/>
                <a:gd name="T4" fmla="*/ 10 w 128"/>
                <a:gd name="T5" fmla="*/ 28 h 34"/>
                <a:gd name="T6" fmla="*/ 24 w 128"/>
                <a:gd name="T7" fmla="*/ 32 h 34"/>
                <a:gd name="T8" fmla="*/ 40 w 128"/>
                <a:gd name="T9" fmla="*/ 34 h 34"/>
                <a:gd name="T10" fmla="*/ 60 w 128"/>
                <a:gd name="T11" fmla="*/ 34 h 34"/>
                <a:gd name="T12" fmla="*/ 70 w 128"/>
                <a:gd name="T13" fmla="*/ 32 h 34"/>
                <a:gd name="T14" fmla="*/ 82 w 128"/>
                <a:gd name="T15" fmla="*/ 30 h 34"/>
                <a:gd name="T16" fmla="*/ 92 w 128"/>
                <a:gd name="T17" fmla="*/ 26 h 34"/>
                <a:gd name="T18" fmla="*/ 104 w 128"/>
                <a:gd name="T19" fmla="*/ 18 h 34"/>
                <a:gd name="T20" fmla="*/ 116 w 128"/>
                <a:gd name="T21" fmla="*/ 10 h 34"/>
                <a:gd name="T22" fmla="*/ 128 w 128"/>
                <a:gd name="T23" fmla="*/ 0 h 34"/>
                <a:gd name="T24" fmla="*/ 128 w 128"/>
                <a:gd name="T25" fmla="*/ 0 h 34"/>
                <a:gd name="T26" fmla="*/ 118 w 128"/>
                <a:gd name="T27" fmla="*/ 4 h 34"/>
                <a:gd name="T28" fmla="*/ 90 w 128"/>
                <a:gd name="T29" fmla="*/ 14 h 34"/>
                <a:gd name="T30" fmla="*/ 70 w 128"/>
                <a:gd name="T31" fmla="*/ 20 h 34"/>
                <a:gd name="T32" fmla="*/ 48 w 128"/>
                <a:gd name="T33" fmla="*/ 24 h 34"/>
                <a:gd name="T34" fmla="*/ 24 w 128"/>
                <a:gd name="T35" fmla="*/ 24 h 34"/>
                <a:gd name="T36" fmla="*/ 0 w 128"/>
                <a:gd name="T37" fmla="*/ 22 h 34"/>
                <a:gd name="T38" fmla="*/ 0 w 128"/>
                <a:gd name="T39" fmla="*/ 2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8" h="34">
                  <a:moveTo>
                    <a:pt x="0" y="22"/>
                  </a:moveTo>
                  <a:lnTo>
                    <a:pt x="0" y="22"/>
                  </a:lnTo>
                  <a:lnTo>
                    <a:pt x="10" y="28"/>
                  </a:lnTo>
                  <a:lnTo>
                    <a:pt x="24" y="32"/>
                  </a:lnTo>
                  <a:lnTo>
                    <a:pt x="40" y="34"/>
                  </a:lnTo>
                  <a:lnTo>
                    <a:pt x="60" y="34"/>
                  </a:lnTo>
                  <a:lnTo>
                    <a:pt x="70" y="32"/>
                  </a:lnTo>
                  <a:lnTo>
                    <a:pt x="82" y="30"/>
                  </a:lnTo>
                  <a:lnTo>
                    <a:pt x="92" y="26"/>
                  </a:lnTo>
                  <a:lnTo>
                    <a:pt x="104" y="18"/>
                  </a:lnTo>
                  <a:lnTo>
                    <a:pt x="116" y="1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18" y="4"/>
                  </a:lnTo>
                  <a:lnTo>
                    <a:pt x="90" y="14"/>
                  </a:lnTo>
                  <a:lnTo>
                    <a:pt x="70" y="20"/>
                  </a:lnTo>
                  <a:lnTo>
                    <a:pt x="48" y="24"/>
                  </a:lnTo>
                  <a:lnTo>
                    <a:pt x="24" y="24"/>
                  </a:lnTo>
                  <a:lnTo>
                    <a:pt x="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FCAF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76" name="Freeform 97"/>
            <p:cNvSpPr>
              <a:spLocks noEditPoints="1"/>
            </p:cNvSpPr>
            <p:nvPr/>
          </p:nvSpPr>
          <p:spPr bwMode="auto">
            <a:xfrm>
              <a:off x="5031" y="1485"/>
              <a:ext cx="398" cy="196"/>
            </a:xfrm>
            <a:custGeom>
              <a:avLst/>
              <a:gdLst>
                <a:gd name="T0" fmla="*/ 80 w 398"/>
                <a:gd name="T1" fmla="*/ 108 h 196"/>
                <a:gd name="T2" fmla="*/ 114 w 398"/>
                <a:gd name="T3" fmla="*/ 112 h 196"/>
                <a:gd name="T4" fmla="*/ 136 w 398"/>
                <a:gd name="T5" fmla="*/ 112 h 196"/>
                <a:gd name="T6" fmla="*/ 188 w 398"/>
                <a:gd name="T7" fmla="*/ 108 h 196"/>
                <a:gd name="T8" fmla="*/ 242 w 398"/>
                <a:gd name="T9" fmla="*/ 92 h 196"/>
                <a:gd name="T10" fmla="*/ 302 w 398"/>
                <a:gd name="T11" fmla="*/ 70 h 196"/>
                <a:gd name="T12" fmla="*/ 332 w 398"/>
                <a:gd name="T13" fmla="*/ 54 h 196"/>
                <a:gd name="T14" fmla="*/ 284 w 398"/>
                <a:gd name="T15" fmla="*/ 94 h 196"/>
                <a:gd name="T16" fmla="*/ 244 w 398"/>
                <a:gd name="T17" fmla="*/ 116 h 196"/>
                <a:gd name="T18" fmla="*/ 200 w 398"/>
                <a:gd name="T19" fmla="*/ 130 h 196"/>
                <a:gd name="T20" fmla="*/ 178 w 398"/>
                <a:gd name="T21" fmla="*/ 134 h 196"/>
                <a:gd name="T22" fmla="*/ 128 w 398"/>
                <a:gd name="T23" fmla="*/ 130 h 196"/>
                <a:gd name="T24" fmla="*/ 80 w 398"/>
                <a:gd name="T25" fmla="*/ 108 h 196"/>
                <a:gd name="T26" fmla="*/ 376 w 398"/>
                <a:gd name="T27" fmla="*/ 0 h 196"/>
                <a:gd name="T28" fmla="*/ 334 w 398"/>
                <a:gd name="T29" fmla="*/ 26 h 196"/>
                <a:gd name="T30" fmla="*/ 256 w 398"/>
                <a:gd name="T31" fmla="*/ 60 h 196"/>
                <a:gd name="T32" fmla="*/ 190 w 398"/>
                <a:gd name="T33" fmla="*/ 78 h 196"/>
                <a:gd name="T34" fmla="*/ 134 w 398"/>
                <a:gd name="T35" fmla="*/ 84 h 196"/>
                <a:gd name="T36" fmla="*/ 88 w 398"/>
                <a:gd name="T37" fmla="*/ 80 h 196"/>
                <a:gd name="T38" fmla="*/ 54 w 398"/>
                <a:gd name="T39" fmla="*/ 70 h 196"/>
                <a:gd name="T40" fmla="*/ 22 w 398"/>
                <a:gd name="T41" fmla="*/ 56 h 196"/>
                <a:gd name="T42" fmla="*/ 0 w 398"/>
                <a:gd name="T43" fmla="*/ 54 h 196"/>
                <a:gd name="T44" fmla="*/ 10 w 398"/>
                <a:gd name="T45" fmla="*/ 72 h 196"/>
                <a:gd name="T46" fmla="*/ 42 w 398"/>
                <a:gd name="T47" fmla="*/ 118 h 196"/>
                <a:gd name="T48" fmla="*/ 94 w 398"/>
                <a:gd name="T49" fmla="*/ 162 h 196"/>
                <a:gd name="T50" fmla="*/ 150 w 398"/>
                <a:gd name="T51" fmla="*/ 188 h 196"/>
                <a:gd name="T52" fmla="*/ 204 w 398"/>
                <a:gd name="T53" fmla="*/ 196 h 196"/>
                <a:gd name="T54" fmla="*/ 234 w 398"/>
                <a:gd name="T55" fmla="*/ 192 h 196"/>
                <a:gd name="T56" fmla="*/ 286 w 398"/>
                <a:gd name="T57" fmla="*/ 176 h 196"/>
                <a:gd name="T58" fmla="*/ 324 w 398"/>
                <a:gd name="T59" fmla="*/ 150 h 196"/>
                <a:gd name="T60" fmla="*/ 352 w 398"/>
                <a:gd name="T61" fmla="*/ 118 h 196"/>
                <a:gd name="T62" fmla="*/ 372 w 398"/>
                <a:gd name="T63" fmla="*/ 84 h 196"/>
                <a:gd name="T64" fmla="*/ 390 w 398"/>
                <a:gd name="T65" fmla="*/ 40 h 196"/>
                <a:gd name="T66" fmla="*/ 376 w 398"/>
                <a:gd name="T6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98" h="196">
                  <a:moveTo>
                    <a:pt x="80" y="108"/>
                  </a:moveTo>
                  <a:lnTo>
                    <a:pt x="80" y="108"/>
                  </a:lnTo>
                  <a:lnTo>
                    <a:pt x="96" y="110"/>
                  </a:lnTo>
                  <a:lnTo>
                    <a:pt x="114" y="112"/>
                  </a:lnTo>
                  <a:lnTo>
                    <a:pt x="114" y="112"/>
                  </a:lnTo>
                  <a:lnTo>
                    <a:pt x="136" y="112"/>
                  </a:lnTo>
                  <a:lnTo>
                    <a:pt x="162" y="112"/>
                  </a:lnTo>
                  <a:lnTo>
                    <a:pt x="188" y="108"/>
                  </a:lnTo>
                  <a:lnTo>
                    <a:pt x="214" y="102"/>
                  </a:lnTo>
                  <a:lnTo>
                    <a:pt x="242" y="92"/>
                  </a:lnTo>
                  <a:lnTo>
                    <a:pt x="272" y="82"/>
                  </a:lnTo>
                  <a:lnTo>
                    <a:pt x="302" y="70"/>
                  </a:lnTo>
                  <a:lnTo>
                    <a:pt x="332" y="54"/>
                  </a:lnTo>
                  <a:lnTo>
                    <a:pt x="332" y="54"/>
                  </a:lnTo>
                  <a:lnTo>
                    <a:pt x="302" y="80"/>
                  </a:lnTo>
                  <a:lnTo>
                    <a:pt x="284" y="94"/>
                  </a:lnTo>
                  <a:lnTo>
                    <a:pt x="264" y="106"/>
                  </a:lnTo>
                  <a:lnTo>
                    <a:pt x="244" y="116"/>
                  </a:lnTo>
                  <a:lnTo>
                    <a:pt x="222" y="124"/>
                  </a:lnTo>
                  <a:lnTo>
                    <a:pt x="200" y="130"/>
                  </a:lnTo>
                  <a:lnTo>
                    <a:pt x="178" y="134"/>
                  </a:lnTo>
                  <a:lnTo>
                    <a:pt x="178" y="134"/>
                  </a:lnTo>
                  <a:lnTo>
                    <a:pt x="152" y="134"/>
                  </a:lnTo>
                  <a:lnTo>
                    <a:pt x="128" y="130"/>
                  </a:lnTo>
                  <a:lnTo>
                    <a:pt x="104" y="120"/>
                  </a:lnTo>
                  <a:lnTo>
                    <a:pt x="80" y="108"/>
                  </a:lnTo>
                  <a:lnTo>
                    <a:pt x="80" y="108"/>
                  </a:lnTo>
                  <a:close/>
                  <a:moveTo>
                    <a:pt x="376" y="0"/>
                  </a:moveTo>
                  <a:lnTo>
                    <a:pt x="376" y="0"/>
                  </a:lnTo>
                  <a:lnTo>
                    <a:pt x="334" y="26"/>
                  </a:lnTo>
                  <a:lnTo>
                    <a:pt x="294" y="46"/>
                  </a:lnTo>
                  <a:lnTo>
                    <a:pt x="256" y="60"/>
                  </a:lnTo>
                  <a:lnTo>
                    <a:pt x="222" y="72"/>
                  </a:lnTo>
                  <a:lnTo>
                    <a:pt x="190" y="78"/>
                  </a:lnTo>
                  <a:lnTo>
                    <a:pt x="160" y="82"/>
                  </a:lnTo>
                  <a:lnTo>
                    <a:pt x="134" y="84"/>
                  </a:lnTo>
                  <a:lnTo>
                    <a:pt x="110" y="82"/>
                  </a:lnTo>
                  <a:lnTo>
                    <a:pt x="88" y="80"/>
                  </a:lnTo>
                  <a:lnTo>
                    <a:pt x="70" y="76"/>
                  </a:lnTo>
                  <a:lnTo>
                    <a:pt x="54" y="70"/>
                  </a:lnTo>
                  <a:lnTo>
                    <a:pt x="40" y="66"/>
                  </a:lnTo>
                  <a:lnTo>
                    <a:pt x="22" y="56"/>
                  </a:lnTo>
                  <a:lnTo>
                    <a:pt x="16" y="52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10" y="72"/>
                  </a:lnTo>
                  <a:lnTo>
                    <a:pt x="20" y="88"/>
                  </a:lnTo>
                  <a:lnTo>
                    <a:pt x="42" y="118"/>
                  </a:lnTo>
                  <a:lnTo>
                    <a:pt x="68" y="142"/>
                  </a:lnTo>
                  <a:lnTo>
                    <a:pt x="94" y="162"/>
                  </a:lnTo>
                  <a:lnTo>
                    <a:pt x="122" y="178"/>
                  </a:lnTo>
                  <a:lnTo>
                    <a:pt x="150" y="188"/>
                  </a:lnTo>
                  <a:lnTo>
                    <a:pt x="178" y="194"/>
                  </a:lnTo>
                  <a:lnTo>
                    <a:pt x="204" y="196"/>
                  </a:lnTo>
                  <a:lnTo>
                    <a:pt x="204" y="196"/>
                  </a:lnTo>
                  <a:lnTo>
                    <a:pt x="234" y="192"/>
                  </a:lnTo>
                  <a:lnTo>
                    <a:pt x="262" y="186"/>
                  </a:lnTo>
                  <a:lnTo>
                    <a:pt x="286" y="176"/>
                  </a:lnTo>
                  <a:lnTo>
                    <a:pt x="306" y="164"/>
                  </a:lnTo>
                  <a:lnTo>
                    <a:pt x="324" y="150"/>
                  </a:lnTo>
                  <a:lnTo>
                    <a:pt x="340" y="136"/>
                  </a:lnTo>
                  <a:lnTo>
                    <a:pt x="352" y="118"/>
                  </a:lnTo>
                  <a:lnTo>
                    <a:pt x="364" y="102"/>
                  </a:lnTo>
                  <a:lnTo>
                    <a:pt x="372" y="84"/>
                  </a:lnTo>
                  <a:lnTo>
                    <a:pt x="380" y="68"/>
                  </a:lnTo>
                  <a:lnTo>
                    <a:pt x="390" y="40"/>
                  </a:lnTo>
                  <a:lnTo>
                    <a:pt x="398" y="8"/>
                  </a:lnTo>
                  <a:lnTo>
                    <a:pt x="376" y="0"/>
                  </a:lnTo>
                  <a:close/>
                </a:path>
              </a:pathLst>
            </a:custGeom>
            <a:solidFill>
              <a:srgbClr val="F47C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77" name="Freeform 98"/>
            <p:cNvSpPr>
              <a:spLocks/>
            </p:cNvSpPr>
            <p:nvPr/>
          </p:nvSpPr>
          <p:spPr bwMode="auto">
            <a:xfrm>
              <a:off x="5063" y="1491"/>
              <a:ext cx="364" cy="160"/>
            </a:xfrm>
            <a:custGeom>
              <a:avLst/>
              <a:gdLst>
                <a:gd name="T0" fmla="*/ 8 w 364"/>
                <a:gd name="T1" fmla="*/ 74 h 160"/>
                <a:gd name="T2" fmla="*/ 8 w 364"/>
                <a:gd name="T3" fmla="*/ 74 h 160"/>
                <a:gd name="T4" fmla="*/ 18 w 364"/>
                <a:gd name="T5" fmla="*/ 78 h 160"/>
                <a:gd name="T6" fmla="*/ 32 w 364"/>
                <a:gd name="T7" fmla="*/ 84 h 160"/>
                <a:gd name="T8" fmla="*/ 46 w 364"/>
                <a:gd name="T9" fmla="*/ 88 h 160"/>
                <a:gd name="T10" fmla="*/ 64 w 364"/>
                <a:gd name="T11" fmla="*/ 92 h 160"/>
                <a:gd name="T12" fmla="*/ 82 w 364"/>
                <a:gd name="T13" fmla="*/ 94 h 160"/>
                <a:gd name="T14" fmla="*/ 104 w 364"/>
                <a:gd name="T15" fmla="*/ 96 h 160"/>
                <a:gd name="T16" fmla="*/ 126 w 364"/>
                <a:gd name="T17" fmla="*/ 96 h 160"/>
                <a:gd name="T18" fmla="*/ 150 w 364"/>
                <a:gd name="T19" fmla="*/ 94 h 160"/>
                <a:gd name="T20" fmla="*/ 174 w 364"/>
                <a:gd name="T21" fmla="*/ 90 h 160"/>
                <a:gd name="T22" fmla="*/ 200 w 364"/>
                <a:gd name="T23" fmla="*/ 86 h 160"/>
                <a:gd name="T24" fmla="*/ 226 w 364"/>
                <a:gd name="T25" fmla="*/ 78 h 160"/>
                <a:gd name="T26" fmla="*/ 254 w 364"/>
                <a:gd name="T27" fmla="*/ 68 h 160"/>
                <a:gd name="T28" fmla="*/ 280 w 364"/>
                <a:gd name="T29" fmla="*/ 56 h 160"/>
                <a:gd name="T30" fmla="*/ 308 w 364"/>
                <a:gd name="T31" fmla="*/ 40 h 160"/>
                <a:gd name="T32" fmla="*/ 336 w 364"/>
                <a:gd name="T33" fmla="*/ 22 h 160"/>
                <a:gd name="T34" fmla="*/ 364 w 364"/>
                <a:gd name="T35" fmla="*/ 0 h 160"/>
                <a:gd name="T36" fmla="*/ 364 w 364"/>
                <a:gd name="T37" fmla="*/ 0 h 160"/>
                <a:gd name="T38" fmla="*/ 352 w 364"/>
                <a:gd name="T39" fmla="*/ 26 h 160"/>
                <a:gd name="T40" fmla="*/ 338 w 364"/>
                <a:gd name="T41" fmla="*/ 52 h 160"/>
                <a:gd name="T42" fmla="*/ 316 w 364"/>
                <a:gd name="T43" fmla="*/ 82 h 160"/>
                <a:gd name="T44" fmla="*/ 304 w 364"/>
                <a:gd name="T45" fmla="*/ 96 h 160"/>
                <a:gd name="T46" fmla="*/ 288 w 364"/>
                <a:gd name="T47" fmla="*/ 110 h 160"/>
                <a:gd name="T48" fmla="*/ 272 w 364"/>
                <a:gd name="T49" fmla="*/ 124 h 160"/>
                <a:gd name="T50" fmla="*/ 254 w 364"/>
                <a:gd name="T51" fmla="*/ 136 h 160"/>
                <a:gd name="T52" fmla="*/ 234 w 364"/>
                <a:gd name="T53" fmla="*/ 146 h 160"/>
                <a:gd name="T54" fmla="*/ 214 w 364"/>
                <a:gd name="T55" fmla="*/ 154 h 160"/>
                <a:gd name="T56" fmla="*/ 190 w 364"/>
                <a:gd name="T57" fmla="*/ 158 h 160"/>
                <a:gd name="T58" fmla="*/ 164 w 364"/>
                <a:gd name="T59" fmla="*/ 160 h 160"/>
                <a:gd name="T60" fmla="*/ 164 w 364"/>
                <a:gd name="T61" fmla="*/ 160 h 160"/>
                <a:gd name="T62" fmla="*/ 136 w 364"/>
                <a:gd name="T63" fmla="*/ 158 h 160"/>
                <a:gd name="T64" fmla="*/ 110 w 364"/>
                <a:gd name="T65" fmla="*/ 154 h 160"/>
                <a:gd name="T66" fmla="*/ 88 w 364"/>
                <a:gd name="T67" fmla="*/ 150 h 160"/>
                <a:gd name="T68" fmla="*/ 68 w 364"/>
                <a:gd name="T69" fmla="*/ 140 h 160"/>
                <a:gd name="T70" fmla="*/ 50 w 364"/>
                <a:gd name="T71" fmla="*/ 130 h 160"/>
                <a:gd name="T72" fmla="*/ 36 w 364"/>
                <a:gd name="T73" fmla="*/ 114 h 160"/>
                <a:gd name="T74" fmla="*/ 22 w 364"/>
                <a:gd name="T75" fmla="*/ 96 h 160"/>
                <a:gd name="T76" fmla="*/ 10 w 364"/>
                <a:gd name="T77" fmla="*/ 74 h 160"/>
                <a:gd name="T78" fmla="*/ 10 w 364"/>
                <a:gd name="T79" fmla="*/ 74 h 160"/>
                <a:gd name="T80" fmla="*/ 0 w 364"/>
                <a:gd name="T81" fmla="*/ 68 h 160"/>
                <a:gd name="T82" fmla="*/ 8 w 364"/>
                <a:gd name="T83" fmla="*/ 74 h 160"/>
                <a:gd name="T84" fmla="*/ 8 w 364"/>
                <a:gd name="T85" fmla="*/ 7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64" h="160">
                  <a:moveTo>
                    <a:pt x="8" y="74"/>
                  </a:moveTo>
                  <a:lnTo>
                    <a:pt x="8" y="74"/>
                  </a:lnTo>
                  <a:lnTo>
                    <a:pt x="18" y="78"/>
                  </a:lnTo>
                  <a:lnTo>
                    <a:pt x="32" y="84"/>
                  </a:lnTo>
                  <a:lnTo>
                    <a:pt x="46" y="88"/>
                  </a:lnTo>
                  <a:lnTo>
                    <a:pt x="64" y="92"/>
                  </a:lnTo>
                  <a:lnTo>
                    <a:pt x="82" y="94"/>
                  </a:lnTo>
                  <a:lnTo>
                    <a:pt x="104" y="96"/>
                  </a:lnTo>
                  <a:lnTo>
                    <a:pt x="126" y="96"/>
                  </a:lnTo>
                  <a:lnTo>
                    <a:pt x="150" y="94"/>
                  </a:lnTo>
                  <a:lnTo>
                    <a:pt x="174" y="90"/>
                  </a:lnTo>
                  <a:lnTo>
                    <a:pt x="200" y="86"/>
                  </a:lnTo>
                  <a:lnTo>
                    <a:pt x="226" y="78"/>
                  </a:lnTo>
                  <a:lnTo>
                    <a:pt x="254" y="68"/>
                  </a:lnTo>
                  <a:lnTo>
                    <a:pt x="280" y="56"/>
                  </a:lnTo>
                  <a:lnTo>
                    <a:pt x="308" y="40"/>
                  </a:lnTo>
                  <a:lnTo>
                    <a:pt x="336" y="22"/>
                  </a:lnTo>
                  <a:lnTo>
                    <a:pt x="364" y="0"/>
                  </a:lnTo>
                  <a:lnTo>
                    <a:pt x="364" y="0"/>
                  </a:lnTo>
                  <a:lnTo>
                    <a:pt x="352" y="26"/>
                  </a:lnTo>
                  <a:lnTo>
                    <a:pt x="338" y="52"/>
                  </a:lnTo>
                  <a:lnTo>
                    <a:pt x="316" y="82"/>
                  </a:lnTo>
                  <a:lnTo>
                    <a:pt x="304" y="96"/>
                  </a:lnTo>
                  <a:lnTo>
                    <a:pt x="288" y="110"/>
                  </a:lnTo>
                  <a:lnTo>
                    <a:pt x="272" y="124"/>
                  </a:lnTo>
                  <a:lnTo>
                    <a:pt x="254" y="136"/>
                  </a:lnTo>
                  <a:lnTo>
                    <a:pt x="234" y="146"/>
                  </a:lnTo>
                  <a:lnTo>
                    <a:pt x="214" y="154"/>
                  </a:lnTo>
                  <a:lnTo>
                    <a:pt x="190" y="158"/>
                  </a:lnTo>
                  <a:lnTo>
                    <a:pt x="164" y="160"/>
                  </a:lnTo>
                  <a:lnTo>
                    <a:pt x="164" y="160"/>
                  </a:lnTo>
                  <a:lnTo>
                    <a:pt x="136" y="158"/>
                  </a:lnTo>
                  <a:lnTo>
                    <a:pt x="110" y="154"/>
                  </a:lnTo>
                  <a:lnTo>
                    <a:pt x="88" y="150"/>
                  </a:lnTo>
                  <a:lnTo>
                    <a:pt x="68" y="140"/>
                  </a:lnTo>
                  <a:lnTo>
                    <a:pt x="50" y="130"/>
                  </a:lnTo>
                  <a:lnTo>
                    <a:pt x="36" y="114"/>
                  </a:lnTo>
                  <a:lnTo>
                    <a:pt x="22" y="96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0" y="68"/>
                  </a:lnTo>
                  <a:lnTo>
                    <a:pt x="8" y="74"/>
                  </a:lnTo>
                  <a:lnTo>
                    <a:pt x="8" y="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78" name="Freeform 99"/>
            <p:cNvSpPr>
              <a:spLocks/>
            </p:cNvSpPr>
            <p:nvPr/>
          </p:nvSpPr>
          <p:spPr bwMode="auto">
            <a:xfrm>
              <a:off x="5061" y="1495"/>
              <a:ext cx="362" cy="118"/>
            </a:xfrm>
            <a:custGeom>
              <a:avLst/>
              <a:gdLst>
                <a:gd name="T0" fmla="*/ 40 w 362"/>
                <a:gd name="T1" fmla="*/ 106 h 118"/>
                <a:gd name="T2" fmla="*/ 40 w 362"/>
                <a:gd name="T3" fmla="*/ 106 h 118"/>
                <a:gd name="T4" fmla="*/ 40 w 362"/>
                <a:gd name="T5" fmla="*/ 106 h 118"/>
                <a:gd name="T6" fmla="*/ 32 w 362"/>
                <a:gd name="T7" fmla="*/ 100 h 118"/>
                <a:gd name="T8" fmla="*/ 24 w 362"/>
                <a:gd name="T9" fmla="*/ 94 h 118"/>
                <a:gd name="T10" fmla="*/ 12 w 362"/>
                <a:gd name="T11" fmla="*/ 78 h 118"/>
                <a:gd name="T12" fmla="*/ 0 w 362"/>
                <a:gd name="T13" fmla="*/ 62 h 118"/>
                <a:gd name="T14" fmla="*/ 0 w 362"/>
                <a:gd name="T15" fmla="*/ 62 h 118"/>
                <a:gd name="T16" fmla="*/ 8 w 362"/>
                <a:gd name="T17" fmla="*/ 64 h 118"/>
                <a:gd name="T18" fmla="*/ 28 w 362"/>
                <a:gd name="T19" fmla="*/ 74 h 118"/>
                <a:gd name="T20" fmla="*/ 44 w 362"/>
                <a:gd name="T21" fmla="*/ 78 h 118"/>
                <a:gd name="T22" fmla="*/ 62 w 362"/>
                <a:gd name="T23" fmla="*/ 84 h 118"/>
                <a:gd name="T24" fmla="*/ 84 w 362"/>
                <a:gd name="T25" fmla="*/ 88 h 118"/>
                <a:gd name="T26" fmla="*/ 106 w 362"/>
                <a:gd name="T27" fmla="*/ 90 h 118"/>
                <a:gd name="T28" fmla="*/ 132 w 362"/>
                <a:gd name="T29" fmla="*/ 90 h 118"/>
                <a:gd name="T30" fmla="*/ 160 w 362"/>
                <a:gd name="T31" fmla="*/ 88 h 118"/>
                <a:gd name="T32" fmla="*/ 190 w 362"/>
                <a:gd name="T33" fmla="*/ 84 h 118"/>
                <a:gd name="T34" fmla="*/ 222 w 362"/>
                <a:gd name="T35" fmla="*/ 76 h 118"/>
                <a:gd name="T36" fmla="*/ 254 w 362"/>
                <a:gd name="T37" fmla="*/ 64 h 118"/>
                <a:gd name="T38" fmla="*/ 288 w 362"/>
                <a:gd name="T39" fmla="*/ 48 h 118"/>
                <a:gd name="T40" fmla="*/ 324 w 362"/>
                <a:gd name="T41" fmla="*/ 26 h 118"/>
                <a:gd name="T42" fmla="*/ 362 w 362"/>
                <a:gd name="T43" fmla="*/ 0 h 118"/>
                <a:gd name="T44" fmla="*/ 362 w 362"/>
                <a:gd name="T45" fmla="*/ 0 h 118"/>
                <a:gd name="T46" fmla="*/ 362 w 362"/>
                <a:gd name="T47" fmla="*/ 0 h 118"/>
                <a:gd name="T48" fmla="*/ 352 w 362"/>
                <a:gd name="T49" fmla="*/ 12 h 118"/>
                <a:gd name="T50" fmla="*/ 352 w 362"/>
                <a:gd name="T51" fmla="*/ 12 h 118"/>
                <a:gd name="T52" fmla="*/ 344 w 362"/>
                <a:gd name="T53" fmla="*/ 26 h 118"/>
                <a:gd name="T54" fmla="*/ 334 w 362"/>
                <a:gd name="T55" fmla="*/ 38 h 118"/>
                <a:gd name="T56" fmla="*/ 324 w 362"/>
                <a:gd name="T57" fmla="*/ 50 h 118"/>
                <a:gd name="T58" fmla="*/ 310 w 362"/>
                <a:gd name="T59" fmla="*/ 60 h 118"/>
                <a:gd name="T60" fmla="*/ 296 w 362"/>
                <a:gd name="T61" fmla="*/ 72 h 118"/>
                <a:gd name="T62" fmla="*/ 278 w 362"/>
                <a:gd name="T63" fmla="*/ 82 h 118"/>
                <a:gd name="T64" fmla="*/ 260 w 362"/>
                <a:gd name="T65" fmla="*/ 90 h 118"/>
                <a:gd name="T66" fmla="*/ 240 w 362"/>
                <a:gd name="T67" fmla="*/ 98 h 118"/>
                <a:gd name="T68" fmla="*/ 220 w 362"/>
                <a:gd name="T69" fmla="*/ 106 h 118"/>
                <a:gd name="T70" fmla="*/ 198 w 362"/>
                <a:gd name="T71" fmla="*/ 112 h 118"/>
                <a:gd name="T72" fmla="*/ 174 w 362"/>
                <a:gd name="T73" fmla="*/ 114 h 118"/>
                <a:gd name="T74" fmla="*/ 150 w 362"/>
                <a:gd name="T75" fmla="*/ 118 h 118"/>
                <a:gd name="T76" fmla="*/ 124 w 362"/>
                <a:gd name="T77" fmla="*/ 118 h 118"/>
                <a:gd name="T78" fmla="*/ 96 w 362"/>
                <a:gd name="T79" fmla="*/ 116 h 118"/>
                <a:gd name="T80" fmla="*/ 68 w 362"/>
                <a:gd name="T81" fmla="*/ 112 h 118"/>
                <a:gd name="T82" fmla="*/ 40 w 362"/>
                <a:gd name="T83" fmla="*/ 106 h 118"/>
                <a:gd name="T84" fmla="*/ 40 w 362"/>
                <a:gd name="T85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62" h="118">
                  <a:moveTo>
                    <a:pt x="40" y="106"/>
                  </a:moveTo>
                  <a:lnTo>
                    <a:pt x="40" y="106"/>
                  </a:lnTo>
                  <a:lnTo>
                    <a:pt x="40" y="106"/>
                  </a:lnTo>
                  <a:lnTo>
                    <a:pt x="32" y="100"/>
                  </a:lnTo>
                  <a:lnTo>
                    <a:pt x="24" y="94"/>
                  </a:lnTo>
                  <a:lnTo>
                    <a:pt x="12" y="78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8" y="64"/>
                  </a:lnTo>
                  <a:lnTo>
                    <a:pt x="28" y="74"/>
                  </a:lnTo>
                  <a:lnTo>
                    <a:pt x="44" y="78"/>
                  </a:lnTo>
                  <a:lnTo>
                    <a:pt x="62" y="84"/>
                  </a:lnTo>
                  <a:lnTo>
                    <a:pt x="84" y="88"/>
                  </a:lnTo>
                  <a:lnTo>
                    <a:pt x="106" y="90"/>
                  </a:lnTo>
                  <a:lnTo>
                    <a:pt x="132" y="90"/>
                  </a:lnTo>
                  <a:lnTo>
                    <a:pt x="160" y="88"/>
                  </a:lnTo>
                  <a:lnTo>
                    <a:pt x="190" y="84"/>
                  </a:lnTo>
                  <a:lnTo>
                    <a:pt x="222" y="76"/>
                  </a:lnTo>
                  <a:lnTo>
                    <a:pt x="254" y="64"/>
                  </a:lnTo>
                  <a:lnTo>
                    <a:pt x="288" y="48"/>
                  </a:lnTo>
                  <a:lnTo>
                    <a:pt x="324" y="26"/>
                  </a:lnTo>
                  <a:lnTo>
                    <a:pt x="362" y="0"/>
                  </a:lnTo>
                  <a:lnTo>
                    <a:pt x="362" y="0"/>
                  </a:lnTo>
                  <a:lnTo>
                    <a:pt x="362" y="0"/>
                  </a:lnTo>
                  <a:lnTo>
                    <a:pt x="352" y="12"/>
                  </a:lnTo>
                  <a:lnTo>
                    <a:pt x="352" y="12"/>
                  </a:lnTo>
                  <a:lnTo>
                    <a:pt x="344" y="26"/>
                  </a:lnTo>
                  <a:lnTo>
                    <a:pt x="334" y="38"/>
                  </a:lnTo>
                  <a:lnTo>
                    <a:pt x="324" y="50"/>
                  </a:lnTo>
                  <a:lnTo>
                    <a:pt x="310" y="60"/>
                  </a:lnTo>
                  <a:lnTo>
                    <a:pt x="296" y="72"/>
                  </a:lnTo>
                  <a:lnTo>
                    <a:pt x="278" y="82"/>
                  </a:lnTo>
                  <a:lnTo>
                    <a:pt x="260" y="90"/>
                  </a:lnTo>
                  <a:lnTo>
                    <a:pt x="240" y="98"/>
                  </a:lnTo>
                  <a:lnTo>
                    <a:pt x="220" y="106"/>
                  </a:lnTo>
                  <a:lnTo>
                    <a:pt x="198" y="112"/>
                  </a:lnTo>
                  <a:lnTo>
                    <a:pt x="174" y="114"/>
                  </a:lnTo>
                  <a:lnTo>
                    <a:pt x="150" y="118"/>
                  </a:lnTo>
                  <a:lnTo>
                    <a:pt x="124" y="118"/>
                  </a:lnTo>
                  <a:lnTo>
                    <a:pt x="96" y="116"/>
                  </a:lnTo>
                  <a:lnTo>
                    <a:pt x="68" y="112"/>
                  </a:lnTo>
                  <a:lnTo>
                    <a:pt x="40" y="106"/>
                  </a:lnTo>
                  <a:lnTo>
                    <a:pt x="40" y="10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79" name="Freeform 100"/>
            <p:cNvSpPr>
              <a:spLocks/>
            </p:cNvSpPr>
            <p:nvPr/>
          </p:nvSpPr>
          <p:spPr bwMode="auto">
            <a:xfrm>
              <a:off x="5061" y="1495"/>
              <a:ext cx="362" cy="102"/>
            </a:xfrm>
            <a:custGeom>
              <a:avLst/>
              <a:gdLst>
                <a:gd name="T0" fmla="*/ 338 w 362"/>
                <a:gd name="T1" fmla="*/ 24 h 102"/>
                <a:gd name="T2" fmla="*/ 338 w 362"/>
                <a:gd name="T3" fmla="*/ 24 h 102"/>
                <a:gd name="T4" fmla="*/ 318 w 362"/>
                <a:gd name="T5" fmla="*/ 42 h 102"/>
                <a:gd name="T6" fmla="*/ 296 w 362"/>
                <a:gd name="T7" fmla="*/ 56 h 102"/>
                <a:gd name="T8" fmla="*/ 274 w 362"/>
                <a:gd name="T9" fmla="*/ 68 h 102"/>
                <a:gd name="T10" fmla="*/ 250 w 362"/>
                <a:gd name="T11" fmla="*/ 78 h 102"/>
                <a:gd name="T12" fmla="*/ 226 w 362"/>
                <a:gd name="T13" fmla="*/ 86 h 102"/>
                <a:gd name="T14" fmla="*/ 202 w 362"/>
                <a:gd name="T15" fmla="*/ 92 h 102"/>
                <a:gd name="T16" fmla="*/ 178 w 362"/>
                <a:gd name="T17" fmla="*/ 98 h 102"/>
                <a:gd name="T18" fmla="*/ 154 w 362"/>
                <a:gd name="T19" fmla="*/ 100 h 102"/>
                <a:gd name="T20" fmla="*/ 132 w 362"/>
                <a:gd name="T21" fmla="*/ 102 h 102"/>
                <a:gd name="T22" fmla="*/ 110 w 362"/>
                <a:gd name="T23" fmla="*/ 102 h 102"/>
                <a:gd name="T24" fmla="*/ 70 w 362"/>
                <a:gd name="T25" fmla="*/ 100 h 102"/>
                <a:gd name="T26" fmla="*/ 40 w 362"/>
                <a:gd name="T27" fmla="*/ 94 h 102"/>
                <a:gd name="T28" fmla="*/ 18 w 362"/>
                <a:gd name="T29" fmla="*/ 88 h 102"/>
                <a:gd name="T30" fmla="*/ 18 w 362"/>
                <a:gd name="T31" fmla="*/ 88 h 102"/>
                <a:gd name="T32" fmla="*/ 4 w 362"/>
                <a:gd name="T33" fmla="*/ 70 h 102"/>
                <a:gd name="T34" fmla="*/ 0 w 362"/>
                <a:gd name="T35" fmla="*/ 62 h 102"/>
                <a:gd name="T36" fmla="*/ 0 w 362"/>
                <a:gd name="T37" fmla="*/ 62 h 102"/>
                <a:gd name="T38" fmla="*/ 6 w 362"/>
                <a:gd name="T39" fmla="*/ 64 h 102"/>
                <a:gd name="T40" fmla="*/ 26 w 362"/>
                <a:gd name="T41" fmla="*/ 74 h 102"/>
                <a:gd name="T42" fmla="*/ 40 w 362"/>
                <a:gd name="T43" fmla="*/ 78 h 102"/>
                <a:gd name="T44" fmla="*/ 56 w 362"/>
                <a:gd name="T45" fmla="*/ 84 h 102"/>
                <a:gd name="T46" fmla="*/ 76 w 362"/>
                <a:gd name="T47" fmla="*/ 88 h 102"/>
                <a:gd name="T48" fmla="*/ 100 w 362"/>
                <a:gd name="T49" fmla="*/ 90 h 102"/>
                <a:gd name="T50" fmla="*/ 124 w 362"/>
                <a:gd name="T51" fmla="*/ 90 h 102"/>
                <a:gd name="T52" fmla="*/ 152 w 362"/>
                <a:gd name="T53" fmla="*/ 88 h 102"/>
                <a:gd name="T54" fmla="*/ 182 w 362"/>
                <a:gd name="T55" fmla="*/ 84 h 102"/>
                <a:gd name="T56" fmla="*/ 214 w 362"/>
                <a:gd name="T57" fmla="*/ 76 h 102"/>
                <a:gd name="T58" fmla="*/ 248 w 362"/>
                <a:gd name="T59" fmla="*/ 64 h 102"/>
                <a:gd name="T60" fmla="*/ 284 w 362"/>
                <a:gd name="T61" fmla="*/ 48 h 102"/>
                <a:gd name="T62" fmla="*/ 322 w 362"/>
                <a:gd name="T63" fmla="*/ 26 h 102"/>
                <a:gd name="T64" fmla="*/ 362 w 362"/>
                <a:gd name="T65" fmla="*/ 0 h 102"/>
                <a:gd name="T66" fmla="*/ 362 w 362"/>
                <a:gd name="T67" fmla="*/ 0 h 102"/>
                <a:gd name="T68" fmla="*/ 362 w 362"/>
                <a:gd name="T69" fmla="*/ 0 h 102"/>
                <a:gd name="T70" fmla="*/ 352 w 362"/>
                <a:gd name="T71" fmla="*/ 12 h 102"/>
                <a:gd name="T72" fmla="*/ 352 w 362"/>
                <a:gd name="T73" fmla="*/ 12 h 102"/>
                <a:gd name="T74" fmla="*/ 338 w 362"/>
                <a:gd name="T75" fmla="*/ 24 h 102"/>
                <a:gd name="T76" fmla="*/ 338 w 362"/>
                <a:gd name="T77" fmla="*/ 24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62" h="102">
                  <a:moveTo>
                    <a:pt x="338" y="24"/>
                  </a:moveTo>
                  <a:lnTo>
                    <a:pt x="338" y="24"/>
                  </a:lnTo>
                  <a:lnTo>
                    <a:pt x="318" y="42"/>
                  </a:lnTo>
                  <a:lnTo>
                    <a:pt x="296" y="56"/>
                  </a:lnTo>
                  <a:lnTo>
                    <a:pt x="274" y="68"/>
                  </a:lnTo>
                  <a:lnTo>
                    <a:pt x="250" y="78"/>
                  </a:lnTo>
                  <a:lnTo>
                    <a:pt x="226" y="86"/>
                  </a:lnTo>
                  <a:lnTo>
                    <a:pt x="202" y="92"/>
                  </a:lnTo>
                  <a:lnTo>
                    <a:pt x="178" y="98"/>
                  </a:lnTo>
                  <a:lnTo>
                    <a:pt x="154" y="100"/>
                  </a:lnTo>
                  <a:lnTo>
                    <a:pt x="132" y="102"/>
                  </a:lnTo>
                  <a:lnTo>
                    <a:pt x="110" y="102"/>
                  </a:lnTo>
                  <a:lnTo>
                    <a:pt x="70" y="100"/>
                  </a:lnTo>
                  <a:lnTo>
                    <a:pt x="40" y="94"/>
                  </a:lnTo>
                  <a:lnTo>
                    <a:pt x="18" y="88"/>
                  </a:lnTo>
                  <a:lnTo>
                    <a:pt x="18" y="88"/>
                  </a:lnTo>
                  <a:lnTo>
                    <a:pt x="4" y="70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6" y="64"/>
                  </a:lnTo>
                  <a:lnTo>
                    <a:pt x="26" y="74"/>
                  </a:lnTo>
                  <a:lnTo>
                    <a:pt x="40" y="78"/>
                  </a:lnTo>
                  <a:lnTo>
                    <a:pt x="56" y="84"/>
                  </a:lnTo>
                  <a:lnTo>
                    <a:pt x="76" y="88"/>
                  </a:lnTo>
                  <a:lnTo>
                    <a:pt x="100" y="90"/>
                  </a:lnTo>
                  <a:lnTo>
                    <a:pt x="124" y="90"/>
                  </a:lnTo>
                  <a:lnTo>
                    <a:pt x="152" y="88"/>
                  </a:lnTo>
                  <a:lnTo>
                    <a:pt x="182" y="84"/>
                  </a:lnTo>
                  <a:lnTo>
                    <a:pt x="214" y="76"/>
                  </a:lnTo>
                  <a:lnTo>
                    <a:pt x="248" y="64"/>
                  </a:lnTo>
                  <a:lnTo>
                    <a:pt x="284" y="48"/>
                  </a:lnTo>
                  <a:lnTo>
                    <a:pt x="322" y="26"/>
                  </a:lnTo>
                  <a:lnTo>
                    <a:pt x="362" y="0"/>
                  </a:lnTo>
                  <a:lnTo>
                    <a:pt x="362" y="0"/>
                  </a:lnTo>
                  <a:lnTo>
                    <a:pt x="362" y="0"/>
                  </a:lnTo>
                  <a:lnTo>
                    <a:pt x="352" y="12"/>
                  </a:lnTo>
                  <a:lnTo>
                    <a:pt x="352" y="12"/>
                  </a:lnTo>
                  <a:lnTo>
                    <a:pt x="338" y="24"/>
                  </a:lnTo>
                  <a:lnTo>
                    <a:pt x="338" y="24"/>
                  </a:lnTo>
                  <a:close/>
                </a:path>
              </a:pathLst>
            </a:custGeom>
            <a:solidFill>
              <a:srgbClr val="E4E5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80" name="Freeform 101"/>
            <p:cNvSpPr>
              <a:spLocks/>
            </p:cNvSpPr>
            <p:nvPr/>
          </p:nvSpPr>
          <p:spPr bwMode="auto">
            <a:xfrm>
              <a:off x="5023" y="1525"/>
              <a:ext cx="46" cy="38"/>
            </a:xfrm>
            <a:custGeom>
              <a:avLst/>
              <a:gdLst>
                <a:gd name="T0" fmla="*/ 46 w 46"/>
                <a:gd name="T1" fmla="*/ 2 h 38"/>
                <a:gd name="T2" fmla="*/ 46 w 46"/>
                <a:gd name="T3" fmla="*/ 2 h 38"/>
                <a:gd name="T4" fmla="*/ 38 w 46"/>
                <a:gd name="T5" fmla="*/ 0 h 38"/>
                <a:gd name="T6" fmla="*/ 30 w 46"/>
                <a:gd name="T7" fmla="*/ 2 h 38"/>
                <a:gd name="T8" fmla="*/ 22 w 46"/>
                <a:gd name="T9" fmla="*/ 4 h 38"/>
                <a:gd name="T10" fmla="*/ 12 w 46"/>
                <a:gd name="T11" fmla="*/ 8 h 38"/>
                <a:gd name="T12" fmla="*/ 6 w 46"/>
                <a:gd name="T13" fmla="*/ 14 h 38"/>
                <a:gd name="T14" fmla="*/ 2 w 46"/>
                <a:gd name="T15" fmla="*/ 18 h 38"/>
                <a:gd name="T16" fmla="*/ 0 w 46"/>
                <a:gd name="T17" fmla="*/ 24 h 38"/>
                <a:gd name="T18" fmla="*/ 0 w 46"/>
                <a:gd name="T19" fmla="*/ 30 h 38"/>
                <a:gd name="T20" fmla="*/ 0 w 46"/>
                <a:gd name="T21" fmla="*/ 38 h 38"/>
                <a:gd name="T22" fmla="*/ 0 w 46"/>
                <a:gd name="T23" fmla="*/ 38 h 38"/>
                <a:gd name="T24" fmla="*/ 2 w 46"/>
                <a:gd name="T25" fmla="*/ 34 h 38"/>
                <a:gd name="T26" fmla="*/ 12 w 46"/>
                <a:gd name="T27" fmla="*/ 22 h 38"/>
                <a:gd name="T28" fmla="*/ 18 w 46"/>
                <a:gd name="T29" fmla="*/ 16 h 38"/>
                <a:gd name="T30" fmla="*/ 26 w 46"/>
                <a:gd name="T31" fmla="*/ 10 h 38"/>
                <a:gd name="T32" fmla="*/ 36 w 46"/>
                <a:gd name="T33" fmla="*/ 6 h 38"/>
                <a:gd name="T34" fmla="*/ 46 w 46"/>
                <a:gd name="T35" fmla="*/ 2 h 38"/>
                <a:gd name="T36" fmla="*/ 46 w 46"/>
                <a:gd name="T37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6" h="38">
                  <a:moveTo>
                    <a:pt x="46" y="2"/>
                  </a:moveTo>
                  <a:lnTo>
                    <a:pt x="46" y="2"/>
                  </a:lnTo>
                  <a:lnTo>
                    <a:pt x="38" y="0"/>
                  </a:lnTo>
                  <a:lnTo>
                    <a:pt x="30" y="2"/>
                  </a:lnTo>
                  <a:lnTo>
                    <a:pt x="22" y="4"/>
                  </a:lnTo>
                  <a:lnTo>
                    <a:pt x="12" y="8"/>
                  </a:lnTo>
                  <a:lnTo>
                    <a:pt x="6" y="14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2" y="34"/>
                  </a:lnTo>
                  <a:lnTo>
                    <a:pt x="12" y="22"/>
                  </a:lnTo>
                  <a:lnTo>
                    <a:pt x="18" y="16"/>
                  </a:lnTo>
                  <a:lnTo>
                    <a:pt x="26" y="10"/>
                  </a:lnTo>
                  <a:lnTo>
                    <a:pt x="36" y="6"/>
                  </a:lnTo>
                  <a:lnTo>
                    <a:pt x="46" y="2"/>
                  </a:lnTo>
                  <a:lnTo>
                    <a:pt x="46" y="2"/>
                  </a:lnTo>
                  <a:close/>
                </a:path>
              </a:pathLst>
            </a:custGeom>
            <a:solidFill>
              <a:srgbClr val="F68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81" name="Freeform 102"/>
            <p:cNvSpPr>
              <a:spLocks/>
            </p:cNvSpPr>
            <p:nvPr/>
          </p:nvSpPr>
          <p:spPr bwMode="auto">
            <a:xfrm>
              <a:off x="5385" y="1477"/>
              <a:ext cx="58" cy="46"/>
            </a:xfrm>
            <a:custGeom>
              <a:avLst/>
              <a:gdLst>
                <a:gd name="T0" fmla="*/ 0 w 58"/>
                <a:gd name="T1" fmla="*/ 2 h 46"/>
                <a:gd name="T2" fmla="*/ 0 w 58"/>
                <a:gd name="T3" fmla="*/ 2 h 46"/>
                <a:gd name="T4" fmla="*/ 10 w 58"/>
                <a:gd name="T5" fmla="*/ 0 h 46"/>
                <a:gd name="T6" fmla="*/ 20 w 58"/>
                <a:gd name="T7" fmla="*/ 0 h 46"/>
                <a:gd name="T8" fmla="*/ 30 w 58"/>
                <a:gd name="T9" fmla="*/ 0 h 46"/>
                <a:gd name="T10" fmla="*/ 42 w 58"/>
                <a:gd name="T11" fmla="*/ 4 h 46"/>
                <a:gd name="T12" fmla="*/ 46 w 58"/>
                <a:gd name="T13" fmla="*/ 8 h 46"/>
                <a:gd name="T14" fmla="*/ 50 w 58"/>
                <a:gd name="T15" fmla="*/ 12 h 46"/>
                <a:gd name="T16" fmla="*/ 54 w 58"/>
                <a:gd name="T17" fmla="*/ 18 h 46"/>
                <a:gd name="T18" fmla="*/ 56 w 58"/>
                <a:gd name="T19" fmla="*/ 26 h 46"/>
                <a:gd name="T20" fmla="*/ 58 w 58"/>
                <a:gd name="T21" fmla="*/ 36 h 46"/>
                <a:gd name="T22" fmla="*/ 58 w 58"/>
                <a:gd name="T23" fmla="*/ 46 h 46"/>
                <a:gd name="T24" fmla="*/ 58 w 58"/>
                <a:gd name="T25" fmla="*/ 46 h 46"/>
                <a:gd name="T26" fmla="*/ 56 w 58"/>
                <a:gd name="T27" fmla="*/ 40 h 46"/>
                <a:gd name="T28" fmla="*/ 46 w 58"/>
                <a:gd name="T29" fmla="*/ 28 h 46"/>
                <a:gd name="T30" fmla="*/ 40 w 58"/>
                <a:gd name="T31" fmla="*/ 20 h 46"/>
                <a:gd name="T32" fmla="*/ 30 w 58"/>
                <a:gd name="T33" fmla="*/ 14 h 46"/>
                <a:gd name="T34" fmla="*/ 16 w 58"/>
                <a:gd name="T35" fmla="*/ 6 h 46"/>
                <a:gd name="T36" fmla="*/ 0 w 58"/>
                <a:gd name="T37" fmla="*/ 2 h 46"/>
                <a:gd name="T38" fmla="*/ 0 w 58"/>
                <a:gd name="T39" fmla="*/ 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8" h="46">
                  <a:moveTo>
                    <a:pt x="0" y="2"/>
                  </a:moveTo>
                  <a:lnTo>
                    <a:pt x="0" y="2"/>
                  </a:lnTo>
                  <a:lnTo>
                    <a:pt x="10" y="0"/>
                  </a:lnTo>
                  <a:lnTo>
                    <a:pt x="20" y="0"/>
                  </a:lnTo>
                  <a:lnTo>
                    <a:pt x="30" y="0"/>
                  </a:lnTo>
                  <a:lnTo>
                    <a:pt x="42" y="4"/>
                  </a:lnTo>
                  <a:lnTo>
                    <a:pt x="46" y="8"/>
                  </a:lnTo>
                  <a:lnTo>
                    <a:pt x="50" y="12"/>
                  </a:lnTo>
                  <a:lnTo>
                    <a:pt x="54" y="18"/>
                  </a:lnTo>
                  <a:lnTo>
                    <a:pt x="56" y="26"/>
                  </a:lnTo>
                  <a:lnTo>
                    <a:pt x="58" y="36"/>
                  </a:lnTo>
                  <a:lnTo>
                    <a:pt x="58" y="46"/>
                  </a:lnTo>
                  <a:lnTo>
                    <a:pt x="58" y="46"/>
                  </a:lnTo>
                  <a:lnTo>
                    <a:pt x="56" y="40"/>
                  </a:lnTo>
                  <a:lnTo>
                    <a:pt x="46" y="28"/>
                  </a:lnTo>
                  <a:lnTo>
                    <a:pt x="40" y="20"/>
                  </a:lnTo>
                  <a:lnTo>
                    <a:pt x="30" y="14"/>
                  </a:lnTo>
                  <a:lnTo>
                    <a:pt x="16" y="6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F68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</p:grp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69809"/>
            <a:ext cx="15090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ŘEŠENÍ</a:t>
            </a:r>
            <a:endParaRPr lang="cs-CZ" sz="3600" dirty="0"/>
          </a:p>
        </p:txBody>
      </p:sp>
      <p:sp>
        <p:nvSpPr>
          <p:cNvPr id="3" name="Zaoblený obdélník 2"/>
          <p:cNvSpPr/>
          <p:nvPr/>
        </p:nvSpPr>
        <p:spPr>
          <a:xfrm>
            <a:off x="563713" y="2306700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Chlapci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" name="Je rovno 3"/>
          <p:cNvSpPr/>
          <p:nvPr/>
        </p:nvSpPr>
        <p:spPr>
          <a:xfrm>
            <a:off x="2291905" y="2251717"/>
            <a:ext cx="1008112" cy="9144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347864" y="2306700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se vrátili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Šipka nahoru 6"/>
          <p:cNvSpPr/>
          <p:nvPr/>
        </p:nvSpPr>
        <p:spPr>
          <a:xfrm rot="17774725">
            <a:off x="5987940" y="1804119"/>
            <a:ext cx="652865" cy="2470709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Šipka nahoru 7"/>
          <p:cNvSpPr/>
          <p:nvPr/>
        </p:nvSpPr>
        <p:spPr>
          <a:xfrm rot="19222382">
            <a:off x="4962088" y="2754452"/>
            <a:ext cx="652865" cy="1006864"/>
          </a:xfrm>
          <a:prstGeom prst="upArrow">
            <a:avLst>
              <a:gd name="adj1" fmla="val 54213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003665" y="1619156"/>
            <a:ext cx="7246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solidFill>
                  <a:srgbClr val="C00000"/>
                </a:solidFill>
              </a:rPr>
              <a:t>Po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831360" y="1569356"/>
            <a:ext cx="63991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Př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4716016" y="3789040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rgbClr val="FF0000"/>
                </a:solidFill>
              </a:rPr>
              <a:t>z</a:t>
            </a:r>
            <a:r>
              <a:rPr lang="cs-CZ" sz="3200" b="1" dirty="0" smtClean="0">
                <a:solidFill>
                  <a:srgbClr val="FF0000"/>
                </a:solidFill>
              </a:rPr>
              <a:t> výletu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948264" y="3784224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pozdě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338512" y="3194050"/>
            <a:ext cx="9476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Puč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831360" y="3263008"/>
            <a:ext cx="11496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Pum</a:t>
            </a:r>
            <a:endParaRPr lang="cs-CZ" sz="4000" b="1" dirty="0">
              <a:solidFill>
                <a:srgbClr val="C00000"/>
              </a:solidFill>
            </a:endParaRPr>
          </a:p>
        </p:txBody>
      </p:sp>
      <p:pic>
        <p:nvPicPr>
          <p:cNvPr id="17" name="Picture 2" descr="C:\Users\Škola\AppData\Local\Microsoft\Windows\Temporary Internet Files\Content.IE5\CV7TK0WY\MC900290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457" y="3875252"/>
            <a:ext cx="2790903" cy="223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Obdélník 17"/>
          <p:cNvSpPr/>
          <p:nvPr/>
        </p:nvSpPr>
        <p:spPr>
          <a:xfrm>
            <a:off x="2206107" y="331365"/>
            <a:ext cx="616482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Urči větné členy:</a:t>
            </a:r>
          </a:p>
          <a:p>
            <a:r>
              <a:rPr lang="cs-CZ" sz="3200" b="1" dirty="0" smtClean="0"/>
              <a:t>Chlapci </a:t>
            </a:r>
            <a:r>
              <a:rPr lang="cs-CZ" sz="3200" b="1" dirty="0"/>
              <a:t>se vrátili z výletu pozdě.</a:t>
            </a:r>
          </a:p>
          <a:p>
            <a:endParaRPr lang="cs-CZ" sz="3200" b="1" dirty="0" smtClean="0"/>
          </a:p>
          <a:p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22667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259632" y="1844824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bratr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4427984" y="1916832"/>
            <a:ext cx="187220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zabloudil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131840" y="4005064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včera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51520" y="3933056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Můj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300192" y="4005064"/>
            <a:ext cx="17281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rgbClr val="FF0000"/>
                </a:solidFill>
              </a:rPr>
              <a:t>v</a:t>
            </a:r>
            <a:r>
              <a:rPr lang="cs-CZ" sz="3200" b="1" dirty="0" smtClean="0">
                <a:solidFill>
                  <a:srgbClr val="FF0000"/>
                </a:solidFill>
              </a:rPr>
              <a:t> lese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Je rovno 6"/>
          <p:cNvSpPr/>
          <p:nvPr/>
        </p:nvSpPr>
        <p:spPr>
          <a:xfrm>
            <a:off x="2987824" y="1844824"/>
            <a:ext cx="1440160" cy="9144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Šipka nahoru 7"/>
          <p:cNvSpPr/>
          <p:nvPr/>
        </p:nvSpPr>
        <p:spPr>
          <a:xfrm rot="2404642">
            <a:off x="824108" y="2715330"/>
            <a:ext cx="652865" cy="112208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Šipka nahoru 8"/>
          <p:cNvSpPr/>
          <p:nvPr/>
        </p:nvSpPr>
        <p:spPr>
          <a:xfrm rot="2507040">
            <a:off x="4430764" y="2855745"/>
            <a:ext cx="652865" cy="112208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Šipka nahoru 9"/>
          <p:cNvSpPr/>
          <p:nvPr/>
        </p:nvSpPr>
        <p:spPr>
          <a:xfrm rot="18126816">
            <a:off x="5857307" y="2641658"/>
            <a:ext cx="652865" cy="148278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907704" y="1340768"/>
            <a:ext cx="6172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Po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5004048" y="1412776"/>
            <a:ext cx="5485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Př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1115616" y="3356992"/>
            <a:ext cx="7599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Pks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3131840" y="3356992"/>
            <a:ext cx="7938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Puč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7092280" y="3429000"/>
            <a:ext cx="9557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Pum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281123" y="150892"/>
            <a:ext cx="649761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/>
              <a:t>ŘEŠENÍ  </a:t>
            </a:r>
          </a:p>
          <a:p>
            <a:r>
              <a:rPr lang="cs-CZ" sz="3200" b="1" dirty="0" smtClean="0"/>
              <a:t>Utvoř větu s touto grafickou stavbou:</a:t>
            </a:r>
            <a:endParaRPr lang="cs-CZ" sz="3200" b="1" dirty="0"/>
          </a:p>
        </p:txBody>
      </p:sp>
      <p:pic>
        <p:nvPicPr>
          <p:cNvPr id="2051" name="Picture 3" descr="C:\Users\Škola\AppData\Local\Microsoft\Windows\Temporary Internet Files\Content.IE5\4M0HDBZB\MC9004379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821" y="4919547"/>
            <a:ext cx="1816100" cy="173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078127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844824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247106" y="2029490"/>
            <a:ext cx="68407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="1" dirty="0"/>
              <a:t>Zpracovala Mgr. Jana Christenová </a:t>
            </a:r>
            <a:br>
              <a:rPr lang="cs-CZ" sz="3200" b="1" dirty="0"/>
            </a:br>
            <a:r>
              <a:rPr lang="cs-CZ" sz="3200" b="1" dirty="0"/>
              <a:t>v programu PowerPoint</a:t>
            </a:r>
            <a:br>
              <a:rPr lang="cs-CZ" sz="3200" b="1" dirty="0"/>
            </a:br>
            <a:r>
              <a:rPr lang="cs-CZ" sz="3200" b="1" dirty="0"/>
              <a:t>Ilustrace www.office.microsoft.com</a:t>
            </a:r>
            <a:br>
              <a:rPr lang="cs-CZ" sz="3200" b="1" dirty="0"/>
            </a:br>
            <a:r>
              <a:rPr lang="cs-CZ" sz="3200" b="1" dirty="0"/>
              <a:t/>
            </a:r>
            <a:br>
              <a:rPr lang="cs-CZ" sz="3200" b="1" dirty="0"/>
            </a:br>
            <a:endParaRPr lang="cs-CZ" sz="3200" b="1" dirty="0"/>
          </a:p>
        </p:txBody>
      </p:sp>
      <p:pic>
        <p:nvPicPr>
          <p:cNvPr id="1032" name="Picture 8" descr="C:\Users\Škola\AppData\Local\Microsoft\Windows\Temporary Internet Files\Content.IE5\X44FPKK0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077072"/>
            <a:ext cx="2786151" cy="2295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793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220</Words>
  <Application>Microsoft Office PowerPoint</Application>
  <PresentationFormat>Předvádění na obrazovce (4:3)</PresentationFormat>
  <Paragraphs>82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Prezentace aplikace PowerPoint</vt:lpstr>
      <vt:lpstr>Rozbor věty jednoduché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Rozbor věty jednoduché</dc:title>
  <dc:creator>Jachr</dc:creator>
  <cp:lastModifiedBy>Jana Christenová</cp:lastModifiedBy>
  <cp:revision>16</cp:revision>
  <dcterms:created xsi:type="dcterms:W3CDTF">2012-04-24T15:45:49Z</dcterms:created>
  <dcterms:modified xsi:type="dcterms:W3CDTF">2012-05-07T15:47:40Z</dcterms:modified>
</cp:coreProperties>
</file>