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9" r:id="rId11"/>
    <p:sldId id="270" r:id="rId12"/>
    <p:sldId id="266" r:id="rId13"/>
    <p:sldId id="267" r:id="rId14"/>
    <p:sldId id="268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76672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403847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424427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40466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VY_32_INOVACE_174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141277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996952"/>
          <a:ext cx="5897880" cy="329184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porovnání binomické věty s Pascalovým trojúhelníkem, její odvození,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definice, řešené příklady na užití binomického rozvoje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binomická věta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1187624" y="188640"/>
            <a:ext cx="57961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BINOMICKÁ VĚTA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467544" y="1340768"/>
            <a:ext cx="781236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                        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a+b                                                         1    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                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+2ab+b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                                               1     2     1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         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+3a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b+3ab 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+b                                       1     3    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    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+4a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b+6a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+4ab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+b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                         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1     4     6     4     1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5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a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5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+5a 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b+10a 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+10a 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2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3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+5ab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+b</a:t>
            </a:r>
            <a:r>
              <a:rPr kumimoji="0" lang="cs-CZ" sz="16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5                             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1     5    10  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10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   5     1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4239180"/>
            <a:ext cx="771557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                . . . . . . . . . . . . . . . . . . . . . . . . . . . . . . . . . . . . . . . . . . . . . . . . . . . . . . . . . . . . . . . . . . . . . . . . . . . . . . . 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5229200"/>
            <a:ext cx="9361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(a+b)</a:t>
            </a:r>
            <a:r>
              <a:rPr lang="cs-CZ" b="1" baseline="30000" dirty="0" smtClean="0"/>
              <a:t>n </a:t>
            </a:r>
            <a:endParaRPr lang="cs-CZ" b="1" dirty="0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5229200"/>
            <a:ext cx="6480720" cy="400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332656"/>
            <a:ext cx="9036496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</a:rPr>
              <a:t>Definice: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pro libovolná čísla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a, b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a každé přirozené číslo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platí: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3933056"/>
            <a:ext cx="7416824" cy="14313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908720"/>
            <a:ext cx="8100392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Utvořili jsme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binomický rozvoj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výrazu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(a+b)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Protože koeficienty binomického rozvoje výrazu (a+b)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n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jsou kombinační čísla, říkáme jim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binomické koeficienty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124744"/>
            <a:ext cx="7200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i="1" dirty="0" smtClean="0"/>
              <a:t>k</a:t>
            </a:r>
            <a:r>
              <a:rPr lang="cs-CZ" sz="4000" dirty="0" smtClean="0"/>
              <a:t>-</a:t>
            </a:r>
            <a:r>
              <a:rPr lang="cs-CZ" sz="4000" dirty="0" err="1" smtClean="0"/>
              <a:t>tý</a:t>
            </a:r>
            <a:r>
              <a:rPr lang="cs-CZ" sz="4000" dirty="0" smtClean="0"/>
              <a:t> člen binomického rozvoje výrazu </a:t>
            </a:r>
            <a:endParaRPr lang="cs-CZ" sz="4000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3284984"/>
            <a:ext cx="6912768" cy="9824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79512" y="188640"/>
            <a:ext cx="8820472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PŘÍKLAD1: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Vypočti užitím binomické věty: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b)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2924944"/>
            <a:ext cx="2592288" cy="1512168"/>
          </a:xfrm>
          <a:prstGeom prst="rect">
            <a:avLst/>
          </a:prstGeom>
          <a:noFill/>
        </p:spPr>
      </p:pic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589240"/>
            <a:ext cx="1743135" cy="9338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2952328" cy="1080120"/>
          </a:xfrm>
        </p:spPr>
        <p:txBody>
          <a:bodyPr>
            <a:normAutofit/>
          </a:bodyPr>
          <a:lstStyle/>
          <a:p>
            <a:pPr algn="l"/>
            <a:r>
              <a:rPr lang="cs-CZ" i="1" u="sng" dirty="0" smtClean="0"/>
              <a:t>Řešení a)</a:t>
            </a:r>
            <a:endParaRPr lang="cs-CZ" i="1" u="sng" dirty="0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1268760"/>
            <a:ext cx="8832794" cy="48245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206235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u="sng" dirty="0" smtClean="0"/>
              <a:t>Řešení b)</a:t>
            </a:r>
            <a:endParaRPr lang="cs-CZ" sz="4000" dirty="0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1916832"/>
            <a:ext cx="8718431" cy="4032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395536" y="188640"/>
            <a:ext cx="813690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Příklad 2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Určete desátý člen binomického rozvoje výrazu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3501008"/>
            <a:ext cx="3647556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924944"/>
            <a:ext cx="8026492" cy="1584176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692696"/>
            <a:ext cx="2170584" cy="1143000"/>
          </a:xfrm>
        </p:spPr>
        <p:txBody>
          <a:bodyPr/>
          <a:lstStyle/>
          <a:p>
            <a:pPr algn="l"/>
            <a:r>
              <a:rPr lang="cs-CZ" u="sng" dirty="0" smtClean="0"/>
              <a:t>Řešení:</a:t>
            </a:r>
            <a:endParaRPr lang="cs-CZ" u="s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51520" y="260648"/>
            <a:ext cx="765305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3.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V binomickém rozvoji výrazu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2708920"/>
            <a:ext cx="2354443" cy="936104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7544" y="4581128"/>
            <a:ext cx="838842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určete člen, který neosahuje proměnnou </a:t>
            </a:r>
            <a:r>
              <a:rPr kumimoji="0" lang="cs-CZ" sz="4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x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07504" y="116632"/>
            <a:ext cx="5958041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i="1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Určíme obecný člen rozvoje: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7016" y="2132856"/>
            <a:ext cx="8856984" cy="1800200"/>
          </a:xfrm>
          <a:prstGeom prst="rect">
            <a:avLst/>
          </a:prstGeom>
          <a:noFill/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0" y="4221088"/>
            <a:ext cx="896448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Nemá-li tento člen obsahovat proměnnou x, musí být její exponent roven 0.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5877272"/>
            <a:ext cx="4020927" cy="5760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395536" y="836712"/>
            <a:ext cx="721178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Člen, který neobsahuje x je tedy: 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2780928"/>
            <a:ext cx="8321026" cy="1224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95536" y="287939"/>
            <a:ext cx="817240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CSc.:Matematika pro netechnické obory SOŠ a SOU 3. 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351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Řešení a)</vt:lpstr>
      <vt:lpstr>Snímek 9</vt:lpstr>
      <vt:lpstr>Snímek 10</vt:lpstr>
      <vt:lpstr>Řešení: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7</cp:revision>
  <dcterms:modified xsi:type="dcterms:W3CDTF">2012-11-07T16:30:43Z</dcterms:modified>
</cp:coreProperties>
</file>