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980728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328498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35696" y="620688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VY_32_INOVACE_178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835696" y="1196752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835696" y="2708920"/>
          <a:ext cx="5897880" cy="438912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Statistika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definuje charakteristiky polohy a variability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Aritmetický, 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geometrický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a harmonický průměr,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modus, medián, rozpětí, rozptyl, směrodatná odchylka, variační koeficient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251520" y="1255986"/>
            <a:ext cx="806489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CHARAKTERISTIKA POLOHY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a) aritmetický průměr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3933056"/>
            <a:ext cx="2314575" cy="1571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80728"/>
            <a:ext cx="51680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/>
              <a:t>b) geometrický průměr </a:t>
            </a:r>
            <a:endParaRPr lang="cs-CZ" sz="4000" dirty="0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005064"/>
            <a:ext cx="7233147" cy="180478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39552" y="1916832"/>
            <a:ext cx="820891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Používá se např. na koeficienty růstu pro výpočet průměrného tempa růstu.</a:t>
            </a: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32656"/>
            <a:ext cx="51283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atin typeface="Calibri" pitchFamily="34" charset="0"/>
                <a:ea typeface="Times New Roman"/>
              </a:rPr>
              <a:t>c) harmonický průměr</a:t>
            </a:r>
            <a:r>
              <a:rPr lang="cs-CZ" sz="4000" dirty="0" smtClean="0">
                <a:latin typeface="Times New Roman"/>
                <a:ea typeface="Times New Roman"/>
              </a:rPr>
              <a:t>: </a:t>
            </a:r>
            <a:endParaRPr lang="cs-CZ" sz="4000" dirty="0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4869160"/>
            <a:ext cx="4476750" cy="15525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1484784"/>
            <a:ext cx="896448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/>
              <a:t>Převrácená hodnota aritmetického průměru převrácených hodnot zadaných členů.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Použití při výpočtu průměrné rychlosti na úsecích stejné délky.</a:t>
            </a:r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0" y="908720"/>
            <a:ext cx="8964488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c) medián znaku x:  Med(x)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prostřední hodnota znaku, jsou-li hodnoty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2708920"/>
            <a:ext cx="871296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uspořádány podle velikosti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2924944"/>
            <a:ext cx="2162175" cy="476250"/>
          </a:xfrm>
          <a:prstGeom prst="rect">
            <a:avLst/>
          </a:prstGeom>
          <a:noFill/>
        </p:spPr>
      </p:pic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509120"/>
            <a:ext cx="3352692" cy="864096"/>
          </a:xfrm>
          <a:prstGeom prst="rect">
            <a:avLst/>
          </a:prstGeom>
          <a:noFill/>
        </p:spPr>
      </p:pic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5" y="5445224"/>
            <a:ext cx="4872541" cy="1008112"/>
          </a:xfrm>
          <a:prstGeom prst="rect">
            <a:avLst/>
          </a:prstGeom>
          <a:noFill/>
        </p:spPr>
      </p:pic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3995936" y="4581128"/>
            <a:ext cx="486003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je-li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liché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5436096" y="5517232"/>
            <a:ext cx="26869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je-li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sudé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467544" y="908720"/>
            <a:ext cx="70022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d) modus znaku x:  </a:t>
            </a:r>
            <a:r>
              <a:rPr kumimoji="0" lang="cs-CZ" sz="40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Mod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(x)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hodnota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x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 největší četností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9644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u="sng" dirty="0" smtClean="0"/>
              <a:t>CHARAKTERISTIKA VARIABILITY</a:t>
            </a:r>
          </a:p>
          <a:p>
            <a:endParaRPr lang="cs-CZ" sz="4000" dirty="0" smtClean="0"/>
          </a:p>
          <a:p>
            <a:r>
              <a:rPr lang="cs-CZ" sz="4000" b="1" i="1" dirty="0" smtClean="0"/>
              <a:t>a) variační rozpětí R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259632" y="2708920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0" dirty="0" smtClean="0"/>
              <a:t>R = </a:t>
            </a:r>
            <a:r>
              <a:rPr lang="cs-CZ" sz="6000" dirty="0" err="1" smtClean="0"/>
              <a:t>x</a:t>
            </a:r>
            <a:r>
              <a:rPr lang="cs-CZ" sz="6000" baseline="-25000" dirty="0" err="1" smtClean="0"/>
              <a:t>max</a:t>
            </a:r>
            <a:r>
              <a:rPr lang="cs-CZ" sz="6000" dirty="0" smtClean="0"/>
              <a:t> - </a:t>
            </a:r>
            <a:r>
              <a:rPr lang="cs-CZ" sz="6000" dirty="0" err="1" smtClean="0"/>
              <a:t>x</a:t>
            </a:r>
            <a:r>
              <a:rPr lang="cs-CZ" sz="6000" baseline="-25000" dirty="0" err="1" smtClean="0"/>
              <a:t>min</a:t>
            </a:r>
            <a:r>
              <a:rPr lang="cs-CZ" sz="6000" dirty="0" smtClean="0"/>
              <a:t> </a:t>
            </a:r>
            <a:br>
              <a:rPr lang="cs-CZ" sz="6000" dirty="0" smtClean="0"/>
            </a:br>
            <a:endParaRPr lang="cs-CZ" sz="6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332656"/>
            <a:ext cx="8838560" cy="301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rozptyl (disperze)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-průměr druhých mocnin odchylek od aritmetického průměru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3501008"/>
            <a:ext cx="5029200" cy="2105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66784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4000" b="1" i="1" dirty="0" smtClean="0">
                <a:latin typeface="Arial" pitchFamily="34" charset="0"/>
                <a:ea typeface="Times New Roman"/>
                <a:cs typeface="Arial" pitchFamily="34" charset="0"/>
              </a:rPr>
              <a:t>c) směrodatná odchylka s</a:t>
            </a:r>
            <a:r>
              <a:rPr lang="cs-CZ" sz="40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</a:p>
          <a:p>
            <a:pPr>
              <a:spcAft>
                <a:spcPts val="0"/>
              </a:spcAft>
            </a:pPr>
            <a:endParaRPr lang="cs-CZ" sz="40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r>
              <a:rPr lang="cs-CZ" sz="4000" dirty="0" smtClean="0">
                <a:latin typeface="Arial" pitchFamily="34" charset="0"/>
                <a:ea typeface="Times New Roman"/>
                <a:cs typeface="Arial" pitchFamily="34" charset="0"/>
              </a:rPr>
              <a:t> - druhá mocnina z rozptylu</a:t>
            </a:r>
            <a:br>
              <a:rPr lang="cs-CZ" sz="4000" dirty="0" smtClean="0">
                <a:latin typeface="Arial" pitchFamily="34" charset="0"/>
                <a:ea typeface="Times New Roman"/>
                <a:cs typeface="Arial" pitchFamily="34" charset="0"/>
              </a:rPr>
            </a:b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3284984"/>
            <a:ext cx="4495800" cy="2219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251520" y="404664"/>
            <a:ext cx="528862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d) variační koeficient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179512" y="1340768"/>
            <a:ext cx="8748464" cy="2831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má smysl jen tehdy, nabývá-li znak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x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jen nezáporných hodnot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je bezrozměrné číslo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- udává se v procentech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365104"/>
            <a:ext cx="4343400" cy="1362075"/>
          </a:xfrm>
          <a:prstGeom prst="rect">
            <a:avLst/>
          </a:prstGeom>
          <a:noFill/>
        </p:spPr>
      </p:pic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332656"/>
            <a:ext cx="864096" cy="9207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79512" y="980728"/>
            <a:ext cx="8964488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255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7</cp:revision>
  <dcterms:modified xsi:type="dcterms:W3CDTF">2012-11-07T16:31:11Z</dcterms:modified>
</cp:coreProperties>
</file>