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1" autoAdjust="0"/>
    <p:restoredTop sz="94728" autoAdjust="0"/>
  </p:normalViewPr>
  <p:slideViewPr>
    <p:cSldViewPr>
      <p:cViewPr varScale="1">
        <p:scale>
          <a:sx n="67" d="100"/>
          <a:sy n="67" d="100"/>
        </p:scale>
        <p:origin x="-60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126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14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787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726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39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36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03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279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8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972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840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654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0217414"/>
              </p:ext>
            </p:extLst>
          </p:nvPr>
        </p:nvGraphicFramePr>
        <p:xfrm>
          <a:off x="-18486" y="-21937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4" imgW="3569209" imgH="2674664" progId="PowerPoint.Show.12">
                  <p:embed/>
                </p:oleObj>
              </mc:Choice>
              <mc:Fallback>
                <p:oleObj name="Prezentace" r:id="rId4" imgW="3569209" imgH="2674664" progId="PowerPoint.Show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8486" y="-21937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936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3086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475252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Malířství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/>
              <a:t/>
            </a:r>
            <a:br>
              <a:rPr lang="cs-CZ" sz="6000" b="1" dirty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umělecky vyjadřuje skutečnost</a:t>
            </a:r>
            <a:endParaRPr lang="cs-CZ" sz="6000" b="1" dirty="0"/>
          </a:p>
        </p:txBody>
      </p:sp>
      <p:pic>
        <p:nvPicPr>
          <p:cNvPr id="7172" name="Picture 4" descr="C:\Documents and Settings\jane\Local Settings\Temporary Internet Files\Content.IE5\UVTVH1ME\MP900289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2949302" cy="197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93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Krajina na fotografii</a:t>
            </a:r>
            <a:endParaRPr lang="cs-CZ" b="1" dirty="0"/>
          </a:p>
        </p:txBody>
      </p:sp>
      <p:pic>
        <p:nvPicPr>
          <p:cNvPr id="1035" name="Picture 11" descr="C:\Documents and Settings\jane\Local Settings\Temporary Internet Files\Content.IE5\M2EMJQM1\MP90017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475252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e\Local Settings\Temporary Internet Files\Content.IE5\8BCVR4G6\MP9001798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71472"/>
            <a:ext cx="3384376" cy="535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70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Krajina – umělecky vyjádřená</a:t>
            </a:r>
            <a:endParaRPr lang="cs-CZ" b="1" dirty="0"/>
          </a:p>
        </p:txBody>
      </p:sp>
      <p:pic>
        <p:nvPicPr>
          <p:cNvPr id="2050" name="Picture 2" descr="C:\Documents and Settings\jane\Local Settings\Temporary Internet Files\Content.IE5\UVTVH1ME\MC9004450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1412776"/>
            <a:ext cx="3742062" cy="484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e\Local Settings\Temporary Internet Files\Content.IE5\UVTVH1ME\MC9004449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2776"/>
            <a:ext cx="3742062" cy="484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8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Portrét na fotografii</a:t>
            </a:r>
            <a:endParaRPr lang="cs-CZ" b="1" dirty="0"/>
          </a:p>
        </p:txBody>
      </p:sp>
      <p:pic>
        <p:nvPicPr>
          <p:cNvPr id="3074" name="Picture 2" descr="C:\Documents and Settings\jane\Local Settings\Temporary Internet Files\Content.IE5\8BCVR4G6\MP9004312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76457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ane\Local Settings\Temporary Internet Files\Content.IE5\8BCVR4G6\MP9004386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00497"/>
            <a:ext cx="4500588" cy="300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92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Portrét – v malířství</a:t>
            </a:r>
            <a:endParaRPr lang="cs-CZ" sz="4800" b="1" dirty="0"/>
          </a:p>
        </p:txBody>
      </p:sp>
      <p:pic>
        <p:nvPicPr>
          <p:cNvPr id="4098" name="Picture 2" descr="C:\Documents and Settings\jane\Local Settings\Temporary Internet Files\Content.IE5\UVTVH1ME\MC900432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24" y="1386450"/>
            <a:ext cx="3434289" cy="472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jane\Local Settings\Temporary Internet Files\Content.IE5\8BCVR4G6\MC90043421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86450"/>
            <a:ext cx="4183881" cy="513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615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Zátiší na fotografii</a:t>
            </a:r>
            <a:endParaRPr lang="cs-CZ" b="1" dirty="0"/>
          </a:p>
        </p:txBody>
      </p:sp>
      <p:pic>
        <p:nvPicPr>
          <p:cNvPr id="5124" name="Picture 4" descr="C:\Documents and Settings\jane\Local Settings\Temporary Internet Files\Content.IE5\UVTVH1ME\MP9002893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6690952" cy="510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09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Zátiší v malířství</a:t>
            </a:r>
            <a:endParaRPr lang="cs-CZ" b="1" dirty="0"/>
          </a:p>
        </p:txBody>
      </p:sp>
      <p:pic>
        <p:nvPicPr>
          <p:cNvPr id="6146" name="Picture 2" descr="C:\Documents and Settings\jane\Local Settings\Temporary Internet Files\Content.IE5\M2EMJQM1\MC9000900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5262166" cy="451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ane\Local Settings\Temporary Internet Files\Content.IE5\UVTVH1ME\MC9004384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718" y="2690726"/>
            <a:ext cx="328100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jane\Local Settings\Temporary Internet Files\Content.IE5\I2QNWIFG\MP9004393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718" y="197830"/>
            <a:ext cx="3167681" cy="23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41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1274" y="241177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     Figura </a:t>
            </a:r>
            <a:br>
              <a:rPr lang="cs-CZ" b="1" dirty="0" smtClean="0"/>
            </a:br>
            <a:r>
              <a:rPr lang="cs-CZ" b="1" dirty="0" smtClean="0"/>
              <a:t>na fotografii</a:t>
            </a:r>
            <a:endParaRPr lang="cs-CZ" b="1" dirty="0"/>
          </a:p>
        </p:txBody>
      </p:sp>
      <p:pic>
        <p:nvPicPr>
          <p:cNvPr id="8194" name="Picture 2" descr="C:\Documents and Settings\jane\Local Settings\Temporary Internet Files\Content.IE5\M2EMJQM1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340767"/>
            <a:ext cx="3168351" cy="477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Documents and Settings\jane\Local Settings\Temporary Internet Files\Content.IE5\YO30GWT6\MP9004305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5441"/>
            <a:ext cx="4139952" cy="6234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62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Figura v umění</a:t>
            </a:r>
            <a:endParaRPr lang="cs-CZ" b="1" dirty="0"/>
          </a:p>
        </p:txBody>
      </p:sp>
      <p:pic>
        <p:nvPicPr>
          <p:cNvPr id="9222" name="Picture 6" descr="C:\Documents and Settings\jane\Local Settings\Temporary Internet Files\Content.IE5\GXS42TKO\MP9004329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25" y="1439040"/>
            <a:ext cx="4020443" cy="535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Documents and Settings\jane\Local Settings\Temporary Internet Files\Content.IE5\I2QNWIFG\MP9001635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490" y="2160159"/>
            <a:ext cx="449581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74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cap="none" smtClean="0"/>
              <a:t>Microsoft </a:t>
            </a:r>
            <a:r>
              <a:rPr lang="cs-CZ" sz="2800" cap="none" dirty="0" smtClean="0"/>
              <a:t>PowerPoint, verze 14.0.6112.5000 </a:t>
            </a:r>
            <a:br>
              <a:rPr lang="cs-CZ" sz="2800" cap="none" dirty="0" smtClean="0"/>
            </a:br>
            <a:endParaRPr lang="cs-CZ" sz="28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2055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32</Words>
  <Application>Microsoft Office PowerPoint</Application>
  <PresentationFormat>Předvádění na obrazovce (4:3)</PresentationFormat>
  <Paragraphs>11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Prezentace</vt:lpstr>
      <vt:lpstr>Prezentace aplikace PowerPoint</vt:lpstr>
      <vt:lpstr>Prezentace aplikace PowerPoint</vt:lpstr>
      <vt:lpstr>Malířství   umělecky vyjadřuje skutečnost</vt:lpstr>
      <vt:lpstr>Krajina na fotografii</vt:lpstr>
      <vt:lpstr>Krajina – umělecky vyjádřená</vt:lpstr>
      <vt:lpstr>Portrét na fotografii</vt:lpstr>
      <vt:lpstr>Portrét – v malířství</vt:lpstr>
      <vt:lpstr>Zátiší na fotografii</vt:lpstr>
      <vt:lpstr>Zátiší v malířství</vt:lpstr>
      <vt:lpstr>     Figura  na fotografii</vt:lpstr>
      <vt:lpstr>Figura v umění</vt:lpstr>
      <vt:lpstr>Microsoft PowerPoint, verze 14.0.6112.5000  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Krajina na fotografii</dc:title>
  <dc:creator>Your User Name</dc:creator>
  <cp:lastModifiedBy>Your User Name</cp:lastModifiedBy>
  <cp:revision>12</cp:revision>
  <dcterms:created xsi:type="dcterms:W3CDTF">2011-11-16T13:24:08Z</dcterms:created>
  <dcterms:modified xsi:type="dcterms:W3CDTF">2012-04-03T10:39:39Z</dcterms:modified>
</cp:coreProperties>
</file>