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8" r:id="rId3"/>
    <p:sldId id="261" r:id="rId4"/>
    <p:sldId id="258" r:id="rId5"/>
    <p:sldId id="259" r:id="rId6"/>
    <p:sldId id="264" r:id="rId7"/>
    <p:sldId id="265" r:id="rId8"/>
    <p:sldId id="263" r:id="rId9"/>
    <p:sldId id="270" r:id="rId10"/>
    <p:sldId id="271" r:id="rId11"/>
    <p:sldId id="272" r:id="rId12"/>
    <p:sldId id="269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572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" TargetMode="External"/><Relationship Id="rId2" Type="http://schemas.openxmlformats.org/officeDocument/2006/relationships/hyperlink" Target="http://www.nabu-mosbach.de/html/schwalbe_und_mauersegler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d/House_Sparrow_%28Passer_domesticus%29-_Female_in_Kolkata_I_IMG_3787.jpg" TargetMode="External"/><Relationship Id="rId2" Type="http://schemas.openxmlformats.org/officeDocument/2006/relationships/hyperlink" Target="http://upload.wikimedia.org/wikipedia/commons/9/98/Tree_Sparrow_August_2007_Osaka_Japa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14290"/>
            <a:ext cx="8007746" cy="1523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1375538"/>
              </p:ext>
            </p:extLst>
          </p:nvPr>
        </p:nvGraphicFramePr>
        <p:xfrm>
          <a:off x="500033" y="1928802"/>
          <a:ext cx="8143933" cy="49691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71702"/>
                <a:gridCol w="6072231"/>
              </a:tblGrid>
              <a:tr h="450314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ZŠ Bor, okres Tachov, příspěvková organizace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 Pražáková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9. 11.  2012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VY_32_INOVACE_4B_PRV1_03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Ptáci tažní a stálí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CZ.1.07/1.4.00/21.3534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Ptáci tažní a stálí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Ptáci stěhovaví, nestěhovaví, vlaštovka, jiřička, čáp, husa divoká, skřivan,  kukačka,  špaček, sýkory,  vrabec, kos, prvouka, 1. třída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vybraných druhů ptáků, stěhovavých i stálých. Prezentace  má sloužit jako obrazový materiál při prvouce v první třídě ZŠ.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ireceptar.cz/res/data/142/017216.jpg"/>
          <p:cNvPicPr>
            <a:picLocks noChangeAspect="1" noChangeArrowheads="1"/>
          </p:cNvPicPr>
          <p:nvPr/>
        </p:nvPicPr>
        <p:blipFill>
          <a:blip r:embed="rId2"/>
          <a:srcRect l="26384" t="6000" r="28387"/>
          <a:stretch>
            <a:fillRect/>
          </a:stretch>
        </p:blipFill>
        <p:spPr bwMode="auto">
          <a:xfrm>
            <a:off x="5357818" y="-24"/>
            <a:ext cx="3786214" cy="4943113"/>
          </a:xfrm>
          <a:prstGeom prst="rect">
            <a:avLst/>
          </a:prstGeom>
          <a:noFill/>
        </p:spPr>
      </p:pic>
      <p:pic>
        <p:nvPicPr>
          <p:cNvPr id="7172" name="Picture 4" descr="http://skolakov3c.sweb.cz/PRVOUKA/PT%C3%81CI/vla%C5%A1tovka1.jpg"/>
          <p:cNvPicPr>
            <a:picLocks noChangeAspect="1" noChangeArrowheads="1"/>
          </p:cNvPicPr>
          <p:nvPr/>
        </p:nvPicPr>
        <p:blipFill>
          <a:blip r:embed="rId3"/>
          <a:srcRect l="6905" t="17607" r="15684" b="6151"/>
          <a:stretch>
            <a:fillRect/>
          </a:stretch>
        </p:blipFill>
        <p:spPr bwMode="auto">
          <a:xfrm>
            <a:off x="-32" y="-24"/>
            <a:ext cx="5472483" cy="3857652"/>
          </a:xfrm>
          <a:prstGeom prst="rect">
            <a:avLst/>
          </a:prstGeom>
          <a:noFill/>
        </p:spPr>
      </p:pic>
      <p:pic>
        <p:nvPicPr>
          <p:cNvPr id="7174" name="Picture 6" descr="http://www.nabu-mosbach.de/mehlschwalbe_webgr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32" y="3752874"/>
            <a:ext cx="4762500" cy="3105150"/>
          </a:xfrm>
          <a:prstGeom prst="rect">
            <a:avLst/>
          </a:prstGeom>
          <a:noFill/>
        </p:spPr>
      </p:pic>
      <p:pic>
        <p:nvPicPr>
          <p:cNvPr id="7176" name="Picture 8" descr="http://www.j-ecards.de/bilder/ecards/jungsystems_vogel_mehlschwalbe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3983504"/>
            <a:ext cx="2286016" cy="287449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://www.nabu-muenster-hessen.de/graugan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3" y="214290"/>
            <a:ext cx="6429419" cy="642942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Jitka\Desktop\GreenWalnu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786378" y="-4286303"/>
            <a:ext cx="3429024" cy="2571768"/>
          </a:xfrm>
          <a:prstGeom prst="rect">
            <a:avLst/>
          </a:prstGeom>
          <a:noFill/>
        </p:spPr>
      </p:pic>
      <p:pic>
        <p:nvPicPr>
          <p:cNvPr id="5122" name="Picture 2" descr="&amp;ccaron;ápi,evropští bílí &amp;ccaron;ápi,fotografie,p&amp;rcaron;íroda,ptáci,&amp;zcaron;ivot v p&amp;rcaron;írod&amp;ecaron;,zví&amp;rcaron;ata"/>
          <p:cNvPicPr>
            <a:picLocks noChangeAspect="1" noChangeArrowheads="1"/>
          </p:cNvPicPr>
          <p:nvPr/>
        </p:nvPicPr>
        <p:blipFill>
          <a:blip r:embed="rId3"/>
          <a:srcRect l="18750" r="19791"/>
          <a:stretch>
            <a:fillRect/>
          </a:stretch>
        </p:blipFill>
        <p:spPr bwMode="auto">
          <a:xfrm>
            <a:off x="2357422" y="0"/>
            <a:ext cx="4214842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0" y="404664"/>
            <a:ext cx="8964996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AutoShape 4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0" name="AutoShape 8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 descr="http://www.priroda.cz/clanky/foto/space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24884"/>
            <a:ext cx="5590712" cy="659026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 descr="data:image/jpeg;base64,/9j/4AAQSkZJRgABAQAAAQABAAD/2wCEAAkGBhISERUUExQWFRMWGBoYGBgYGBcXGhwdGBwYGxgZHRgeGyYgGxwkGxgYHy8gIycpLCwsFx8xNTAqNSYrLCoBCQoKDgwOGg8PGiwkHyQtLCwsLCwsLCwsLCwsLCwsLCwsLCwsLCwsLCwsLCwsLCwsLCwsLCwsLCwsLCwsLCwsLP/AABEIALcBEwMBIgACEQEDEQH/xAAcAAACAgMBAQAAAAAAAAAAAAAEBQIDAAEGBwj/xABAEAABAgQEBAQEAwYGAgIDAAABAhEAAyExBBJBUQUiYXETgZGhBjKx8ELB0RQjUmLh8QcVcoKSsjPSFsI0U6L/xAAZAQADAQEBAAAAAAAAAAAAAAABAgMABAX/xAAiEQACAgICAwEAAwAAAAAAAAAAAQIRAyESMRNBUWEUInH/2gAMAwEAAhEDEQA/AApeEQmShIly1nw0u6Q5cM5JrqzvHM8WwxlTVSxlpUUCiDQgOziw7R03D5qTKGdLkoQ7g1/hAO1PbSNcQ4amYpKnCVoPzXcA2bV3IfzjghKmznbN/DnCEGWZrJK1gpHKk+eVSTzdqaV0F4hwlPhGTJlpmHM7hKQ9AbvWg3OlIfGexBBoA2vaosaxriHEPCkrUFJSRWtQT760b6RJSblZkeaY/hWRSkhJKgWLpAAa77QdhuDTpCTOVLSAApIzhBS6hQ3Y3BA1ppHQfD6ycy8wKphIYqDhyCXd2CiWoPyYvjWCK8K0o8qVHM6pinDVSCHA1oQbMCKx0Sy74mRy/B/BQmZNUjMUhkghg5B/CDzJcgNp6Qr8QEmia7AOOjkfrDadgFjCusBACgoAhQJzOG+U1DammYbwhNyWBfzaLR3ZglN3yinQQZi8eVIQlSUslykiWhJqzuQlzbWA8NKKvv8AWkWTlqRYioYh610NnDD3hwE0pSbBJJtQesEJlIyEZEd+UGmvXt1gTCrJ6bGNrSE2OsI+zBWGwaSQAkPcUH5w3TLlP8iCQ1CgDycXPSFeDUeubQAhmbt3r+kTw81QKnRQUcAnW9TaJtNsV2PhKlgpyy05LkZEtrUbEE17W3KxWAlrlkJlJ8TXKhJH9u23SFmHmFTZQfp19P7QXKWD8pchVsyQQ1qEfTaIbTMAYPghsZSHJ2BKatVwABmDEvYmGc74V5CJaUEJUQxYucrgHKm5K2GtR0ArE3MKpqCyiRmACruoC5IpXQx0fDD4KAhYJYuUqJUQQTmOV2QrfU/S3NpBQm+FUBeHlqEuWEy3BeWFlRSGJqkkkqexYPtSA+IlImTD4SCgJZzKAFSsp0ALmooW+rvhy8soZR4YVz5CAGtyga2d7l6xYpedYGhYq1JCSCQbhnam1t4m57YwrwnApKcNKzSkmYCZhBAqWLElvlqnlsY5TiHDfCrMyhZLhDJPLV1OA2lN2J2j0HHY2pAtfUhxQgFtWv1gWVwWWZKjMQpSlr8QCubKFMBowFSBRxpGjl47ZtCrhHwtKcTAtORUtVCE0JYXIsNXH5sk4dwRMyeoMhSAplEagagWYsKn6x6H+zBCFDLfRISAAzVNzQa7RSqRKE1KgBRIKsoFAiopsA/rC+ZoDOew3C5Qda0hJBUEhgoZQrlDMPR9T0A5HHyWmqUrJzGyUMKbAiO3xCzPmKUC4JUUpoQkGrvu0ASeEKK1GY6szApNqEbWsOvWsGGTi22CzmU4agUUAA2LBi1z2tF+HkuAQlJLsxA77Q/+JsEMmcJBIGVLWAS5UrLa6mHY0oIDA8NCSSkrIcgXSD8r9TWLc7VhaK0YVGqUv0CTGsWkBQZKCNsoB9IImhKkukAK9i/aBcZhieZy4Hq3XWm8JF/RECT1gL+VOn4U99oqk5AXygv0DDfSJqW4c1AIHm9YCmYsJNPeOhDqxpJUhycqQDRmBpUA+rekOPhiUJhWShBZLNlTuS9daN5xySMcczhrEesOvhjiTTCMr5rkmlNNK36wmWL4szuinj8hP7QtkpHy6N+EaNGoM43NT466t8tKfwiMhFdBV0OeFz8iUhwf3aXcA/hoGtSLRhlTFBalFLJBsGIF+XTz2PcreFTwlIU7khH0AHp+cMkEmzBNybt+sczdAK8Zil5OWosDS9zQ3p6QHP4cskpWtKkl7PQqFy/n3gk4gpUMocNvqo/oD5CJ4hSpgUEspiXCSAaWHUEt7wVaQS1GHT4gTkCZSEljSxegCairHSMx6iJctCRlSFZisDMXALdR/DmZ6ipqDHCoCAQSXFy2vm7Vijh8xQmFSlHLcdiA4UncHY94RdhTEPxGmasqJSlKJIABLJzZjdNszivLsTHPpYfftHR/EM1MxCiAUpSeXL8pJJJUpywGzDXvCWfwqZLUUrSApgWcKoaioJq0d2NrjQGbkznFXbYflA01QNgpmLOQ/rs8HDBrljmFdB33a3aKZc9i5TRy1D9+8UT+ARXKKk3pfY+nkYiajRur/UxFeIcmgDk2DN97d4ukz0iikhVCx5gXNUmhrWld+gYhHHw7MSHpq1qHp3F2G8OeNrsp2CAkC1HsW11D6WMDTvDZMyVLVKSscyDzgKqTkWpyUkGjvYjR4yZJ/aGClpSACQPxKIDAZg7U6dKO8RaXK2KzYxSViwSAKsnYHXSLpmFbMxJSk5XLE2cOl3ZtbVvAmB4ItUsLY5Uqy0cakOLgi3WG+IlBRI5kkPsSRZ6XNB6G8SkknZijhMpClpQpTA16tq1KbOKx0WIxBCClfMEZQDmDkNTmbmNxXaF+D4OyUJWkEu6FAhjmDimbUhux0oYvYJSQpqZSQKgpJbStQNCO8I5N6RgQ4kGVygJFAGJDMB5tf1iXDVkzbOOb3ID9dPeK8YAiWCkFIzWDkMTWtW00q8QlqCBmBJOQO4AA7B+zFt4AQvFLJmJYBSgWvcpdTtokDtbrFkvFHlIY6EqagtT1219FI4gp1tc2ufM+f5xWhZEt3cl6kbmr3PnWNVgHWOxC1ILKYppW4qKga1gU4+YhKilTuGtSxzFmq4pTrClOJdSSRS1aU/KHfDyPE0CUpBSKFjfXV+h8oDVAF+BUUDMzFdt6attf+sMMPIUxUogEjUtqNNSXDdoqmpQla6hxblcaEgaikDTMbm1ZjZ31O5vpCsAbOwiFAla3LNQGgO3U09DFGIwPioIlpUCSCVlsrBgEt3feBjxFAWsqWDmH8JZO3QloqkcYmLGiQLGgJNn9zDK0NZViUJloKUsoocEjvzMRcDcvaAcFi82gKTQk1/vDBAEseJNVmVVkD7NHI0aFPEMcZhCvlCflQCyRuwa9A5i0VejUVYiXlmGgyGrC33QQsmYIlVIMmzyurddqdfKIS1c3rHRG0NH9KJeEchO5h7wxSELASWBsf1LXNPpFPDMGqcvLLAzM9SE+5+kYgrTM5kFJSapIILsHs1SCbQs3aozfohx2W89Z3y7/AMIjIhxZBM1RCSaJu7/KL1jIWPSGXQ04fhllAWwyhKWdrgW6d9+sFCZTowH129POBEkeCGAHKje7ANUXqYjhsVmmAOw6/p5Ry17EHH7OFOoB6sAHJYM5bu/aISV5EkhSnsCXdwKd2rSnWBjiAqYA41d+Wh7badovB5sqXvStPypCtmNqVykBidXDVod94X4uStSEpSU1Izk7CrAfiqW8oLXPuWAUo0pv00YCMkYRE0lVQWIDWp5+kGOjA2Kx6JKEypZDMSt7aGhBo5EKPGVMm89FVemUBtDSh79Hh3xBMtGUZSZlADcPoW82ANXF41xNeQAhLLWCCwUVkak3ABfRr+RvGSS/0PYj4mpIUQhWZALJNiRoW0hOZh/KCsSjY02/tAk5NYvEyRFZfSLpEpzR26B2ioKOsXYeflUFX8yn0ZoYx1cvFqTKCJiUFIOVKkkBQSkGl3IL2L/LcQLwhGZawpSgAgkFJ5qMQQKvs3XyhhM4PNVIEwSVg/KQoLc25nIGXs7H2iPBuHIM5SFoyqCHJJII8wWLv50iLegBGElhTeGXBS9Tq5zCobfc6OYtRhZkxToWpxdstX+bX12eK5UgpXlCw1SkB9KqST1DkAhna0XImFwUkakElJu4r5vT84lewB+HwwCUIUrLNlsdCGO7Bh/XvGsViwmWoFXMKWzChGWjszPTTrAuIn5JiCg5wrlLMwKhRgDQ5n1H1iqfh2K0GYhSlCpZhRj3J0hDFC+IZkgKHzkBhUHK9WvYe7xA4pxMWWS+UM+tbdGejxBCQVA+JUcpSCBlZItdx6P5Rks5kkAEyvnym5rcgWHaGoxLhM1OUkhSlMQEhlOdCKVrVoBxfECRlsMwcJoTu+vvBSpORASGSVLcKB/pRhr3itfDpiQSSA5ASXDqJOgJru7HtDKrswRicL4ZSpwEqA5RQh2uBR3e1KVu8H4PFDmAGXMXZ66No/8AeFXEFA5coYpDEgkt0re4pp9DuEYgIQKkLFHBbZuoP1hWrVmDFYbOycpfcghspN1Gz0u5p2ZPxXDKQSqYMpSEhKWNmo50pvvSG0zjeVwMwIuSQ+ptbb7Ec3jVzF5TMJc2erD86NAjExROW5sSGdugJd9oISkBIVkCQ+hKn7nemkTk4QzEgJo1HNKXAZvrFv7Ml2Vmb5gKl+oaGtAAZmIUokpCsjsHFafQRTPnVYgVD0uK+sNUsPmqwLJdh372hbicSVn5QG0byHtYRSL/AAYEUs2hnwHBKOZZlpVLIKSVZeUUdQBIJO2XaFk45jQdG6wbLwuKlpCglQSpLioNLuUguKgGo0EO+qMROEVKmZhVAVUZiKAuxarMwMPcLx1RQlQVlyjLmOUVIJZKczgPyjRqtC/hnB8SZmXME5U5iFGrUoEsa9LViU/gaUpDqlpWSXVmcUqwSC3oNW2MTcl02AG4hipi5hUQurajYdIyFmNweJK1FyX1CktYMzFvIRkWUVRVLQbKxClpTagHWwEFoSlLEZs11Zu1KaQv4dMDJLgMAW3o3tF6p6qtbUs/u7aRzNeiYZInuQ17PoHv1vBIJIqkAkNsa3cudPeFsg6Wb7pvBUlTkEkD2DDQ7f0ibQCxYIGZuU0Hanm/3pBUmdlTVsyidH0FKf1gQKIVzVIHRh169+kXftYT0bQMAPvpAYTZ4dLWtK1BlJFHLhQFQ4qGrFnFJ0tISpKlBSksVA5iQ75U2yu7UuGFdIl1OpSwoJqoqtTa4cUIO0AcX46Ey0plHNmLlWZzSjEM9u17w0VJtBQsxvKrL4akOHZVS13exifC+Az8VNEuRLMxZDnQAbk2SOpi/wCFvh7EcQniWkkgAFcxTkITv1N2TqejkfQPAeCScHJEuSnKNTdSi3zKOp+mjR3wgxoxs4P4f/wMlhlYyaVn/wDXL5U9is8x8gmO/wCGfDODwoAkYeUg/wAQSCrzWXUfWGBXlTW5jkuNfE5Qrw0KQopcrrYNQfQljTzimltlUvh1QxBfU+cD4tMmZyzEoXpzJCvfSOPlceWU5pxWhOVzl5m1qQxt0rDDCfEWFWBlzHZ0lIuxJ1g8osFMF4l8EKlnxcMSoX8MsT/tLOaUu/ePPOK4gJmZVS8hFwXsCXr3evSPWU/GOGSSDMzKH4UoVa2oH1gH4q+EZWPR4kthNbMk6LDUCuuyvI9OeeFN3EnKJ5fOQJaD4eYE81nZ60ILM4eteaNTlDIlRAD1FUpc1SS34dH6RDFK8NXgqSUzEHKoKLEEPvs49dolxSYJcmXLpXmJoTmPMBQU19Y5mt0IR4XIMub4i1JSyQQoqSoczgADVylqW94lMnpALqJQoNShcBqJIDXDl4jiULRLlukgkpJFS4DECpIcZSYDxuGCpiphY1YAKSC9GZNyzttSN2aiOJxyjQMkNUsB5jQBtKdYlhFWTnKiDmF2BDmzvb6RHHIVldweUJAyjlA0fQ1uer9C8LjP2dGRIGdYLqL5jmZ0hQPKGaxg+tGDJMtJmMpSVpRzKDEgmlDX5nYaisbmcfmA5ZIQhKTWnqBqA/aISVo8KYlHJlHzVLqLtW5HX+V9IWmWgWJJADm9aegffYQEgF2KxgY5goUYM193IfY+ULRKUwKicyiyUlNSNwX3i79mUpVQ6QSb0P5ekEjiKkigAUBld7JrRx0/OGuujA37PMoCGJcAPX62fW0GypC0M6mzD5UmoGpIHXTvA44gAcxJJIY9quBrcmL5Rdghu59WhW2ADx0rIthWzuXP9Km3SBVJOYIA5nZg5UToGDl6ww4jiFocpWhwzhLk9CzQpwyJs2Y8sEr/AJSxpcvRu8VhtWxwuXwDFFaR4ZzLUQ34k5WBKhdIrQm7UjoZkoSlJzTFLSAaaGgfNVszFujU6JZXEMXJLkLJSSlRdRzZuoLkctG/OOiwyVE+IlIQFg81Mxc/LkcZTrUb9BE52LIyUlQzqQlga6M7BlAEbDcAxnF5Mid/5FpBqk3SpLM7JcPVNiNYji5iS+deUAuwcqNKvTW9NxClWJQokAAJYOS+Yt1uDX2iaV7FQv4jhcOJhCSSAE1zK/hD67xkLuI4lCphIEw2qVVsNg0ZHWrouk6CMNiSEoD8uUNQatGTJ9S7W7V7efvFcqXQKCgzCh3aB8RMKppykqOtA4pXpYRJK2JQxkzcwyi508jY9nvBScYLANRgdVfzE2J6QuQ6aVKj1s3ajFxFkmXm5iWrq5vq+vlCtGoYYeUTQEEsSaswFTX3gXEYkLIyqrR6A8uhdvKpguXiyEMgVYlhRzqLi8DjCJyFOdlKH4ctHu5fel4RdmCJWLCZakuRysHdLjUgvXW0D8I+HJmLxKJGHSkXKlE0SH5lGrsNtSQIDlljzqLCoawrq1Lv69Y6T/D7hz4tU9ylEgMyaZisEMTbLcnskR0Qik9jKNuj1XgPC5OCQnDyRQHmUaqWT+I/dLR0EtXLQ1H1jz8cdnCaGUDzOzA0o6SdLjWH/wD8kCpUxYQpK8htUPRIL9zrWmsdMckWX4NCv4k44taikLIl9LEcyS7Cta12hEpTKCiRzE73JL2fQjtGxLYvUJSlnN+Y8z9wSPMQbJmFS2f8JYfhJ1BexelY5m23ZaqQvOMWEuS6MoSX/E4OahsXY3tDKSlpagQx36BnV6j3iHEAAyGuaMwI+U23q2lR1iE1CDMylTZnBqbZX9XI6xjUZJ4Q03MocuWh3e4bd2EdF8J8ULqlF2qpNX6qT21HbrAmZhUOoFPamT/7EnyiMgBEwfgBGYEX5VCr+YDde8GMuLsWUbQL/iFg5M2Z4qUPOlJDm2YVLEalIL+uzR5li1eIpmAUosC6R0BzWbrHqc2WmYCCxJoepq4trX3jh5QyqVlSGp3SsKI2oP1T3ieSW+Rz5YcaZpc4Iyod1JSMzsQSLjXpCjCSjOnFa0vLFVVCaNWvv53F4sx+PfEKAGVg9NCLip1v5w9wWKKZaizElLJPKxIvU1dxv7RLcSJzWMmKlrIQogBgDUU00r9Hi/B4JSlIWVJrVQJ+XpzAhyB1EHcRkKWZaFucpdTJF7uSBlZnL96NA83EAIUUgZjQnMGo1AMoJADVAvD3rRjOI4pObKlghLmgo/bU/paKgkZTlcA3UGsQH0cDzgA4wVoFeep7Qfg5qlFgknr6OAGva0GqMWzJSsvKmwao31cUv9IT4hDKYhQIoX+6e8d7wr/DfF4kAqBw0prrfOeyHdteZo7Xgv8AhdgcPVSTPXvNLj/iGB83ikMbYVFs8Pw4STqT0FfusHImpFwTpQhnNKmPoWRg5KBySpaB/KhKfoIX8T+GcFOLTcPLJNXAyK/5JYw7w/o/jPDJE1JXVQBCXLpez/dq6QdJwqSoqlJADKcnMKtyksW9LNDn4z/w0VKSV4UqmIdymhmJ3agzhntzdDUxyCeKMjIHSdGAt5MC/V3hJYmuibQ0k+IllBRypJr3BPKHP4hUt9BFycQc+WYHZLB3ys/y1HMf0MJ5GPUmhKiGYaNW5fpEpuIUuidantcl9up6RGWOVgolxHi5QkBLVFkpSEsbAk1V1oPYRuRNKASUkOxCWCQCzC1OtoFkI505ACUsXehUNierbRbxaeyQFKOYkPV38tqwWukagDGqWVkgMCzVTsI1EcbinWcwJLJrnAskNRoyOhXRVdA6cY6Q9WAbfpFiJ70IoB1hdJxBo4BDD2H94mvGPUUNGFx1gcAUMgsJLj1v9YJlzw1xfv7Qvw08KFdL+V9PaJGYl318/v0ibj9BQ2TNSCAou+lW+vS0R4k6nygg5UhmuAaffWA8ZlKElDhbgj5mq7t96RETCDmWrKaM/wCesaMa2Yh4K0ro4316GmxMeocC4Z4clMsFxVSjuTTTsW6AR5/w+f4kxKVqDOlStjzJI03YN1j1DCTspzAOTQa/KKk/7i3cxpM6MC7YPj5AzgAsaUGrX8g/tvGIZKTWiqJO4plbo7+ggnEBJSSHf5XHoT60fd4B8EmXQWzXswa9Nq9ngI6S1coLQ4TyDLcM4Q3TceVI0mWMhLFwkkdVOn8xfvF+AYpsKpIVu6alhufqDEFJdCg9iH6Z332dI6wyFZXNnBfhkGpyEf6S7dgct+g2i6WEZ0vQpU/mQR6cvtCk4hlSwTXIRqP/ABrKT7Lt2gwzgFLYVAQo9Xc+2Z4wAxWKISs3ObKBVv8AxzFkt/qHlEMUtIdLulpgd3dkka7kAjqIUIxQDlRIGcGumXK/0Pr6yxOLZBFAagGjA8lOtFG+xggscYPWlXzAnUuWB9fJxHM/EqUon0KgJinNAwB5aE2qOzt2jqpCwQyWYur0DLHej+QhB8cnKJcxIBlquGoFOS17GvTlPeEkrQuVXES/sCJalA87nMAaLVmFASE7vQdYiZxTJsQVKc5y5ADUfQMLdesaxPFZSglTAipLCrkDN9mA5nFkzFZwkpQl9AQ/n50iVNnCG8SxrJSkZhyl6ghR2AHQgVfWAZeBZpsxVAXbR9i4PfbvFknGoWC60pN63ID2rtSsL8XxBNkh07mpJ/LakPFMJvEELUEpCS5JdkpJJuegeO+/wiWlOJWjIlToBExnUgh6ObBVtPl7twWHKGJCel29I9F+DJokyUnLzLObbM1Eub2A9fWkXTKY48menGcMxGgv+UV4vEML1MKZnFkykk3Wvma7DR9t45KZjp/jFaphCSoU05b3FmrX846ZZEiyg2d6rFpCAVHK5YPR+0aGJQuoUCU/T+8cIrHzlzCM2cUOZQcNsGP9mEMcBilZwMwCaghiDUUuawPKnoPBjri2MCZRVQkVA3atOrCPB+LcX8acqctACll+UWozEbtrqbx65j5xWQoOwZuz1Peh8o8h+IeHKlT5oIVcm4atbXYvaF58nROcKVgb1qqmpCh9+0GHHJDgJYb1Jr37bawlkJr02dv7wdKUCxyhvyjNWSoJ8ZSmAJ5bABjT6iKsYZimK7iwcEDMHJNbm5jo8NKzoIKG0ptpYCvWBMV8MrUkhGYWbMkkU6iumoMLxk9hSORxc9BWTme2h2EZF+N4LOQspKKhrWsIyHodICmyiNGtft/URanCqAzFBynUgt6x02DTy0ZTJTcAPQU2+zBgSkpYsEmhA5batb7ER8v4R8lHGSJbJCtev5bxasu35Q8x/wAMTPml5VgkUSwpof6NveKZ3wxOSnMADqU1dq1A1tYQ3NMbkmJJ+IIZjaIftSrO73diTaCcXwqdQmWr0c30HnFauGzEEBQL7Nfsf0h9GtDz4QlibPlglVDWoA5ajq9B01j1qbICQC1AwHU19hfvHnv+HXCSZ6phHKkZd+YnezsDHeTCs3LczA3YOzgakhz6GISezrxL+pipYDJuliSNyRVjdnzevSAsbOyICkkAKXd2BAYGncEN3i+cpyspD2Ae1XJtUm5/3QBicOtbAAKQCmjG1GLixJBO1T0MZFTcrHMognmAABe4JDClH+zEjjWUHHKt32DO1b0LegoIXTpwCwDetw2qSC+lQOhhbxHiIStKUmgIBB/hOar9m94IrC8XigVJqXFdPxO48uXTaDpM4Eka0Cf+H6K9o5eTxA/u8wdKkJG1Qe+o+oMEp4iPESApilKSOoIW1fu8FiphkmZ++KGfnFCRQEFy2tvoIlicMVJXSilzK9FKZ/Yj/bFXDJhWFGynCj0ympffKXb9YcTg6SKhLW/ExCiG708yYAaMw3EAjNl5VGYUpegfMKgixzHt6GCsUgYmXPksCFIzyrEZgSQ1f4iRp80BTpKGQs0SNCwHzEB3NNASP5fOPA53hpSUuyFLQdgaEEC7KzEf7YzD+M8+XiyCEk0Tv5UbeLZ06UVpSgqUDuMta6P7ww+N+FJk4kkOlKwFp87t5v2jnGrSr0ppDqKezklGmHYrGoDoyJAfuetT36Rng5kMiuUktSxubaDqbQHipbmjjv8AUlzFMictJBCqA+Xt0gqOtCD/AIfhVTFIQKKUWHc+f20emyx4aUhAfKAm5FEgV7ktfaOO+CU+JM8RwrIDXQEggC1I6bEJWgKDUPTVR/QehiMu6OrDGo2MU4lLKIFVEhnrpfZg3/LrEcVNoczbt1JY19RC9OLB+agTU7aEH8oH4hjiA1w4rsHZ4xYxM0gHIak+Qb9XeDZM4KUToWe1L6f6Y5ybiilQAZlLzAXowGUjuT77Q44QOUkMogAn1t3sfSCDsa4XHkO/ykAHoWb9O8cd8e4WkuYnTkVfQEp9iR5COknEpmB7KIYdS+vYD0jWOwCZyFy1BkTE5Q9wby1dC5gp07BKPJUeUS5DsRr7QTLFA49X006CKFYZUtZQtJSUkivQweGao3sofoYucQdKxKsoqbnU9NYMkYxQF9YCw6AUuxbRz/SL8RJKQMyFAuGcmpr0g8l9C4vsC4tP/eq7J/6iMijiCx4hdhQUrsIyCmUoJkqASPwKCRWzhhW3eK5eMW7BQJNDV66hk+cH4OW4RmS7JS1tnLG4oYsl4EBTsCbg6h6eccPJI5Wl2C4LETUO6QznLVzf6eTwZh+Lg0NxUcwYOdCzVpF0rDqcWbV6+m0DzeBkfKQF1qOt/UQnJPsUNxZKTmQXYlwlQWALUI06wFIxQJAIcM5SXB1Pr1gjA8OUgMQwbudII/ybOsMebX76QOaMvh0PApKJcgEGiypTipIcDzsz6uLxrH4l1GrqAAyj+KgJ7Co8oOWgJSlI+VDU3CbepD+m8LcNg1S5af4yC1yHUSVKfz9dmiyPVjGkkXftDHKkggAp0qpVX7JDnufWeIlpEsoZv3ZICal0MT3NN/xGBZmHyTCDapJIZnYAPqyQX7naK1FYKCpwRm6s4Zlb2NdoZBE2KQZktDHMoJfMLnKWAOvyi36wixNV5qi4AOrOlv8A+qf6TvHTnhhlzVMWH7wtZnZh2f2hSrBkrJAGUGhqLigL7En1eDdEpulYHNkpDbS2feiQFfUekAcKUVznYOlJOmgWT6flDubgFeAQRckE3dx/UQr+F8GoTcqv9JH+oVPm5MFNNCp2dFw/DgECozLKlE1fM4PVmH0hlMxKTMUglhmdJIJoUjXb83hXhOIKIB/EbaGlW9D7xXiMRnmS0O9WNmIzA1O2ZTwpWzrhh0LlZXDEAgFvmBc77P5whx8tcoZwHDELALFgrNrqAhJY6D03wvEjw1gqzJQ2Ug3bNUnqAXrr6RXjVBOe76g8rJLEk7ANTd4weyz4jwgxGHSphnSOQl6kgkDpmLpIJopto8rkkpLEkHtY+ceqcPRM8KYkslOYqT0ZQWntTxAQbs0chj+AhKjlRyklumjeTQ6monPm1sUYde/qLj3EWKnIyqAZzukOX8qWg08MP4Q3en3/AFgnh3BVTZqUhIBJvduvdhA5o507dHSfBuF8CQpTHMpQNq0oGHn7wRxbEzGUkhid6XoS21u7eUPEYdMvIlHyywB6dd4G4qEanuCR8psNx/SJ3s9FLVHLyZighbl1Et3Sm9OpP0jOO41QISHzKQn2yOH6hvUxKZiEBTB3YsDWj3ver9IC4ol5qdgCmvZv6eUN7EbpETOPiFLvlSz68yr96v5w6kTskrOC2va6X9xToY5xOIfEKexIro9NPKkdLw5QXyhFCoEPpU+bVjM0HYXISVMTXU63ZwNq9mvDfCY9E0gWLEEncW8xf7qpTiz4swEJEsABBA3Ar9fu0nykzGGUfMoOA7Fj0FPrAY6EfxfwkCepZS5UkkfNdmdgd66edYVS8Cpq/ToPyjp8bP8AGlZ3BKNehZn3DH1gSSpyGIs2jU28g0bm0qOLLqVCpAKAGDoNCTQA+rv0iU3iasoKVNUDKAeVtA8Xu6sptoe+29o1iOGjM4JCb10LiJppvZJS+ini5JmqLaJ1/lTGRdxNCvELMzJ1B/COsZHTFOlouk66H2G4efDRpyp+ggpXDDUi22w/S0MOHYZ5Msj+BPplFfURd4JqKFh09Ot9I8zk7OQUS8KafnFqMMQS/SGGIw6geUOND7Bol4anZvxMXp3L/do3I1C9Ms2p1/SDeF4Z5lWZIdXlVvaLVyWVTT01/KLUFQQpI1PavpSsGLV7KY65bLMOCX/mvX28qDziqZNMtZUVacqQHq/0A91RZIagfVyb226E/WAeJ8OUogg8rZjT+KyAb7e8dPkilbZ2+WP0miYjMhBNwWchnqGVS2lNx0hNxDEhpiABykZSSflCuZju1vR6QyxnClziWJAGTKxIIIXmNfIRVjOBqmGjJBCnJNyWIZq0rfaCskTPNH6KpPEMxKlE/KQxp+Es/nTtBnD1gpIYAqALDTlS/vGSOBTPFII/dlwVHoWbu1m2hhhuEqQxFQQzAAdOwLj3hZ5ItaJ5Jpx0UcQlFSCAWcXPcV8g0cmqbknqyms1stdUli3UgD1O8dtjMBMyjKxO5qzihbUM0I+PfCU5a0LQAQnOTlpVWUihd6uWp5QmKaT2yeOX0WS1+LlOUMoApFXHKl/Uj26ROQnKkTFOSpVG0LtQbOB6AQ8wPAZjy1UTlBzAknRz3cn3PWIYjgKwEFP4HAejhZv1IfzcxbyR+l1ONdlWGQJKEINUkZSNSxv6geQMXr4aUy3TWgDVqB7A1Y9YlP4XMSQUgnKk030CamoboHgzDSJgIJJYuS/UWI2rA8ke7CskfoHgsfkUkKSR4rOHBZxl1/mzH/bDDHcPSokEPr6xHEcFzsUJ/eJLpd2ZVS7Ho9eu7wQCpTFVLlumg94TLJNaZPM046FP+RSwNYYYLh4lupJ5yCBqw3+9ouTIdL3NA2tdfaNZlVcFwC73AP8AeIRmltnPjajK2KuM4cplqJPK4JBYBglXpUgl453DLUmdlW5dwOoYnews73jtp0sKJBS4sxPl57xXiOGS3SpSbOEn0BpFfMi7z7OOnqOc0qFN1Y5XFd4rxGGWudlFluoEG3zKp5K947E8ClLW6kk1zas4t+UWSuHIA5RRm/K/2YbzqtCPLfRyXFeEKSUqFs2dfRm/WCOEpW7gtlFa9jQbtmvHVTsBnS1diaWND+vcxRK4MEOHcGp6sIWOXVMGPJx7BJU8KAT+ENX8RIuz1O8GYecyVEgEEjRqVBLRpHB0uOhB9Kt3ofpExgxVwGpervUiG8sS38iIHNwoStRQeQiqatXUDR3jQwaAWyhvakHJw4DBOlPJ/wBBFqkhnDW1DXeI5JctpnPmmp7Qs/y5CnLDcFoxXDEk1D23++sNQkU/L73iZQGelO1h9tE7f0hR59xnApE5QApy/wDURuDviD/8hdD+HT+VLxkdkZaWy66OnwUseCk6eGkM3QV8vzMTmLUuYzXSbCjhm9kj3gnhwX4UsM48NH/UesHokNzG4tQ9P6xxtekDgKpaFZU7uC3Z/pBKJRIJJqDtuaht2+kXLlEAK/ESSfU16/2jFoAAepL96iETpbBxKpQTVxveMmgJTSpOotVx9D9Yu8Gt6VT6PX3jSkOfd/ONbNwKsqcjkF0sR1Fj7V8ozDSSzqBpXr0+vvFkyS9i7e+oFtokEpBIKgwTVr6QKDx2aw/zAfiKnZwK9PQxrMpgQHSC5O1WHZiRF6JoFQRmFiK3qfWKcRiVFKygOFIILGjvb1+sNxG4owtlL/NU3poD+saxWIQhCXU1TRIej02bX1gKYHAcHMWNulderecbllYBOYkE8ouQHoCDcA7+kT42qAwuUtC1XNnGl2ixGIACkswoNze7m9RClUsh6MXLt1uzaDbvFsuYokgVykF9d/6f3gqLSHihotKamgoBRmt/QQOtaXs9A1NSzN5sfOKJLkMTUlt7MK+h94uUM2VqXPoG/QeUZsSUfgXLkJyjf6XIr6xpeGRmrR6bVDn8zGhhy2Y0sBoNX9om7XqtyadRYE/dIfXsyiQRIAbYjyDXfu0Rl4dKqBiCTfcExZJll2blB32trvE8qSogUAAtfUq/SAlYOIGcKQx7UrbSJHDKZ6Hm677a6RcJnMxJLF99N4sw9VKvSlNqEesBK9G4oHmyaPUtTyrp93iKsMSxIsz1FCzP6xeZuWm7+lR9942slnFTYMR3/MQUgUilcsXF7dBWgFdhGgjazkdjWJJerUyiltXo29I2QScoNHelt4W2YrTKpy6uD+nneNy0gXfQ6GgP0pF6ZTu5PQeXpcxWmYH2o/396GMtBoqmy2onoOmzjyjU2SM+UM9DYv8A1rSLFzWZgWZ3anWu1zE5rZgwro4s2l/OMpNgool4VxQaVfuW9HEaMiyQ9Wc9To/mYKTM5QQDqX969ojOXZWpr0/vDG4gSpDEhqEfqfrE0yA4OttO8WYuWCHBLgCm/wBj3aJgAjK9Bc0ct/U/SBbugcTifiUH9pWwcMgP2QnpGRr4lnE4lZrZH/RMbjsjdIoujq+En93L1/do/wCqd7bQVPxIBKdWLaG/9YjhEhGHlEM5Ql/+IA+sXJCQUqyk6i3UemvnHK/iGuujELUsgMwBuSbs9tTeKuVwKjqP6mLwtljZ3p2/rESljWhpSvmOkDsyZUACQ1RQUG7n8omiakqIJAbfb8q+0WJkqKiHagL2q9rdw0bloyoZZBKixLHWjAVbWzRRRRStA5BycoLXproH8gIFkS65nHKaeY100hkmXQMdWa7v0/WLJuBTbppvQv7QOloV7WgSUksoIS7VGZyL9yQ8VYflJDUu2wuQ3SC0JyJ2J00ubRGccrFnOZualB07t6wtutg9UyMwMEhqZTUXro+lxAgk1AZwaDd7/lDMymTUu4JJOpag1ivKKDQgn6XP3pBSSewpRsEUgJJcAs16v19I0mWoIS7sVlxYHUn39oLmJSHBbycCo+samsa1FQkOLf3/ADgdurEcVeiggM6UhwxD0LlhbzPrEcROGZmYKGmjkufzjc+YGADOCHvpr7e8WS0qy2uWFQS1WfpGVSdDKSeiEucoBKAbBLH1pXvBCFZQA2WoBJIufmNe1PKITsMrLl/DtvdgS+7RASMiAC3y11L69+8Hp7F36JrWKoUWJFztX784nJUkquAlOg3qPrFKgkJAKg1VC/SlPVukD5VkoCRlZgomzi/cm8aqG6GLcxFQ3YM96v8AbxUcoc5mcEB/vyiWKzLllqM7n/TYDzaKZeD8QJIJAo9XYkEkkjyje6SFkthCkZyyW5Uu5dg41PpSN+KkJ5m1NNAD9h4gSxZKmdQdyxIDPXtp2jcuYgiwZiabEkZemsJdd9gaS0SIANDVn6aAfVvWIpw4VnIVr+lqxCWjUigS9ddBTzi2aFAEpZKQevVvI19IZNMFEZis3IA7cxOoLtXZ6ecBGWpjapBSaOBUpu1Yrws8JJKUkk5bmzfUQwQ2UZmct6PSFrmL2AYGYtQAUHIH4bbN6/WDpZeppdu4tBRSCFDzf6+n5wKuWEgB3DhnO7sK6RuNB6IVJ5HIGbM3k5fZo2nE67g/Qf19Yvl4MMwNK79P0aIJkHMsMzpADu5FGP30gU0MVGaWJFdNmqfOIIrQCn1pBiUgFSaNVIB309w/lAX7QHDE8pW4AuDQDyIhqZmndnI/EEoftC6Gyf8AqmMgj4iAGIXQWRvqhMajuglxRRId8N47I8OWlU0fIl+VdwgN+HfaNr47h8oT4tQP4V6dcveNxkI8S6BRpHHpDAGbUBzyq9PleJI+JpJNZgckF8q+zfL5+UbjI3iSaGMw/wATYfNWYP8AjMIO/wCH3i3/ADrCEsZliFDlmHcWy0Z4yMhvGurN9KT8SYcORNobOlZ/+saPxPhyE/vHuLLvv8sZGQjxIyRkz4hkEt4qRsckw62bL9tEf88w5YeIKfyr8/w1jIyA8KYtbIn4gkZSPE2LNMZmr+HyiyV8Q4ZTETGDMeVbipNOWvnGRkaONPsFFn/yXDBh4gO5yr/9Yin4kwlU5/mP8K/rl7xkZG8SsKBxxyQyh4gf5flXpQfhiWG+IpAFVglIc8qxYacvQRkZAWFX2atk5HGsMkJyzGH+lfTTLe8Ep+JsOFjnDOHpMqmob5aCMjIKwxXRgdXxJhk5WWnYciz6umNYn4vw1XVo9Er2b+HYe8bjIDxrewslh/iPDF/3nKdMszr/AC9TE/8APcKl8s26a8q7kj+Xp9vGRkMsSoyRUeOYUhQ8StWDTGq9fl9oDlcUkE1n5Uip5FmgH+m5JjIyFeGNgolifilBWohaW0BSogMP9HYU2jFfF6BlQFhjUllgioCQ7aVNBGRkUWFVYaovnfE0ku00E75V0q4AdEUzON4dQcTGU4Pyq0alE2p7RkZCLCmCi08ekkh5gYNpMqRU/hsTaJYjj2FVQLFv4V69cvnGoyH8MRqVm5XxVJCSnxA1G5V/+tYkr4kw6i/i6bLptXLGRkBYUZImPifDWEwZqscq7kndMTxnHsIxKZjkinKu9Hfl6e8ZGQfGjHE/EHHJSsQopU4ZDUUPwJ6RkZGQ6hXsWz//2Q=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5" t="16060" r="2329" b="5377"/>
          <a:stretch/>
        </p:blipFill>
        <p:spPr bwMode="auto">
          <a:xfrm>
            <a:off x="146038" y="620688"/>
            <a:ext cx="8873545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ýkora ko&amp;ncaron;adra (Parus major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32" y="-24"/>
            <a:ext cx="6539179" cy="3864643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8" t="16625" r="15828" b="13415"/>
          <a:stretch/>
        </p:blipFill>
        <p:spPr bwMode="auto">
          <a:xfrm>
            <a:off x="-8482" y="3397312"/>
            <a:ext cx="4847642" cy="346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29" t="16460" r="6393" b="6421"/>
          <a:stretch/>
        </p:blipFill>
        <p:spPr bwMode="auto">
          <a:xfrm>
            <a:off x="4434496" y="-27384"/>
            <a:ext cx="4709504" cy="342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03" r="11183" b="7703"/>
          <a:stretch/>
        </p:blipFill>
        <p:spPr bwMode="auto">
          <a:xfrm>
            <a:off x="4434496" y="3397312"/>
            <a:ext cx="4709504" cy="346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1931" y="3284984"/>
            <a:ext cx="5342828" cy="357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969898" cy="414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6" t="13284" r="10486" b="13284"/>
          <a:stretch/>
        </p:blipFill>
        <p:spPr bwMode="auto">
          <a:xfrm>
            <a:off x="107504" y="260648"/>
            <a:ext cx="8886254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Použité zdroje: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14356"/>
            <a:ext cx="8643998" cy="5786478"/>
          </a:xfrm>
        </p:spPr>
        <p:txBody>
          <a:bodyPr>
            <a:normAutofit fontScale="92500" lnSpcReduction="20000"/>
          </a:bodyPr>
          <a:lstStyle/>
          <a:p>
            <a:r>
              <a:rPr lang="cs-CZ" sz="1400" dirty="0" smtClean="0"/>
              <a:t>Vlaštovky, jiřičky :</a:t>
            </a:r>
          </a:p>
          <a:p>
            <a:r>
              <a:rPr lang="cs-CZ" sz="1400" dirty="0" smtClean="0"/>
              <a:t>AUTOR </a:t>
            </a:r>
            <a:r>
              <a:rPr lang="cs-CZ" sz="1400" dirty="0" smtClean="0"/>
              <a:t>NEUVEDEN. </a:t>
            </a:r>
            <a:r>
              <a:rPr lang="cs-CZ" sz="1400" i="1" dirty="0" err="1" smtClean="0"/>
              <a:t>ireptar.cz</a:t>
            </a:r>
            <a:r>
              <a:rPr lang="cs-CZ" sz="1400" dirty="0" smtClean="0"/>
              <a:t> [online]. [cit. 9.11.2012]. Dostupný na WWW: http://www.</a:t>
            </a:r>
            <a:r>
              <a:rPr lang="cs-CZ" sz="1400" dirty="0" err="1" smtClean="0"/>
              <a:t>ireceptar.cz</a:t>
            </a:r>
            <a:r>
              <a:rPr lang="cs-CZ" sz="1400" dirty="0" smtClean="0"/>
              <a:t>/</a:t>
            </a:r>
            <a:r>
              <a:rPr lang="cs-CZ" sz="1400" dirty="0" err="1" smtClean="0"/>
              <a:t>zvirata</a:t>
            </a:r>
            <a:r>
              <a:rPr lang="cs-CZ" sz="1400" dirty="0" smtClean="0"/>
              <a:t>/</a:t>
            </a:r>
            <a:r>
              <a:rPr lang="cs-CZ" sz="1400" dirty="0" err="1" smtClean="0"/>
              <a:t>ptaci</a:t>
            </a:r>
            <a:r>
              <a:rPr lang="cs-CZ" sz="1400" dirty="0" smtClean="0"/>
              <a:t>/</a:t>
            </a:r>
            <a:r>
              <a:rPr lang="cs-CZ" sz="1400" dirty="0" err="1" smtClean="0"/>
              <a:t>vlastovky</a:t>
            </a:r>
            <a:r>
              <a:rPr lang="cs-CZ" sz="1400" dirty="0" smtClean="0"/>
              <a:t>-se-</a:t>
            </a:r>
            <a:r>
              <a:rPr lang="cs-CZ" sz="1400" dirty="0" err="1" smtClean="0"/>
              <a:t>vraci</a:t>
            </a:r>
            <a:r>
              <a:rPr lang="cs-CZ" sz="1400" dirty="0" smtClean="0"/>
              <a:t>-domu/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smtClean="0"/>
              <a:t>skolakov3c.sweb.cz</a:t>
            </a:r>
            <a:r>
              <a:rPr lang="cs-CZ" sz="1400" dirty="0" smtClean="0"/>
              <a:t> [online]. [cit. 9.11.2012]. Dostupný na WWW: http://skolakov3c.sweb.cz/PRVOUKA/PT%C3%81CI/</a:t>
            </a:r>
            <a:r>
              <a:rPr lang="cs-CZ" sz="1400" dirty="0" err="1" smtClean="0"/>
              <a:t>ptaci.htm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FOTONATUR. </a:t>
            </a:r>
            <a:r>
              <a:rPr lang="cs-CZ" sz="1400" i="1" dirty="0" err="1" smtClean="0"/>
              <a:t>nabu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mosbach.de</a:t>
            </a:r>
            <a:r>
              <a:rPr lang="cs-CZ" sz="1400" dirty="0" smtClean="0"/>
              <a:t> [online]. [cit. 9.11.2012]. Dostupný na WWW: </a:t>
            </a: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nabu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mosbach.de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html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schwalbe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und</a:t>
            </a:r>
            <a:r>
              <a:rPr lang="cs-CZ" sz="1400" dirty="0" smtClean="0">
                <a:hlinkClick r:id="rId2"/>
              </a:rPr>
              <a:t>_</a:t>
            </a:r>
            <a:r>
              <a:rPr lang="cs-CZ" sz="1400" dirty="0" err="1" smtClean="0">
                <a:hlinkClick r:id="rId2"/>
              </a:rPr>
              <a:t>mauersegler.html</a:t>
            </a:r>
            <a:endParaRPr lang="cs-CZ" sz="1400" dirty="0" smtClean="0"/>
          </a:p>
          <a:p>
            <a:r>
              <a:rPr lang="cs-CZ" sz="1400" dirty="0" smtClean="0"/>
              <a:t>AUTOR </a:t>
            </a:r>
            <a:r>
              <a:rPr lang="cs-CZ" sz="1400" dirty="0" smtClean="0"/>
              <a:t>NEUVEDEN. </a:t>
            </a:r>
            <a:r>
              <a:rPr lang="cs-CZ" sz="1400" i="1" dirty="0" smtClean="0"/>
              <a:t>j-</a:t>
            </a:r>
            <a:r>
              <a:rPr lang="cs-CZ" sz="1400" i="1" dirty="0" err="1" smtClean="0"/>
              <a:t>ecards.de</a:t>
            </a:r>
            <a:r>
              <a:rPr lang="cs-CZ" sz="1400" dirty="0" smtClean="0"/>
              <a:t> [online]. [cit. 9.11.2012]. Dostupný na WWW: http://www.j-</a:t>
            </a:r>
            <a:r>
              <a:rPr lang="cs-CZ" sz="1400" dirty="0" err="1" smtClean="0"/>
              <a:t>ecards.de</a:t>
            </a:r>
            <a:r>
              <a:rPr lang="cs-CZ" sz="1400" dirty="0" smtClean="0"/>
              <a:t>/</a:t>
            </a:r>
            <a:r>
              <a:rPr lang="cs-CZ" sz="1400" dirty="0" err="1" smtClean="0"/>
              <a:t>bild</a:t>
            </a:r>
            <a:r>
              <a:rPr lang="cs-CZ" sz="1400" dirty="0" smtClean="0"/>
              <a:t>/mehlschwalbe3/kat/</a:t>
            </a:r>
            <a:r>
              <a:rPr lang="cs-CZ" sz="1400" dirty="0" err="1" smtClean="0"/>
              <a:t>voegel</a:t>
            </a:r>
            <a:r>
              <a:rPr lang="cs-CZ" sz="1400" dirty="0" smtClean="0"/>
              <a:t>/</a:t>
            </a:r>
            <a:r>
              <a:rPr lang="cs-CZ" sz="1400" dirty="0" err="1" smtClean="0"/>
              <a:t>page</a:t>
            </a:r>
            <a:r>
              <a:rPr lang="cs-CZ" sz="1400" dirty="0" smtClean="0"/>
              <a:t>/4 </a:t>
            </a:r>
          </a:p>
          <a:p>
            <a:r>
              <a:rPr lang="cs-CZ" sz="1400" dirty="0"/>
              <a:t>Husa divoká</a:t>
            </a:r>
            <a:r>
              <a:rPr lang="cs-CZ" sz="1400" dirty="0" smtClean="0"/>
              <a:t>:</a:t>
            </a:r>
            <a:endParaRPr lang="cs-CZ" sz="1400" dirty="0" smtClean="0"/>
          </a:p>
          <a:p>
            <a:r>
              <a:rPr lang="cs-CZ" sz="1400" dirty="0" smtClean="0"/>
              <a:t>AUTOR </a:t>
            </a:r>
            <a:r>
              <a:rPr lang="cs-CZ" sz="1400" dirty="0" smtClean="0"/>
              <a:t>NEUVEDEN. </a:t>
            </a:r>
            <a:r>
              <a:rPr lang="cs-CZ" sz="1400" i="1" dirty="0" err="1" smtClean="0"/>
              <a:t>nabu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muenster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hessen.de</a:t>
            </a:r>
            <a:r>
              <a:rPr lang="cs-CZ" sz="1400" dirty="0" smtClean="0"/>
              <a:t> [online]. [cit. 9.11.2012]. Dostupný na WWW: http://www.</a:t>
            </a:r>
            <a:r>
              <a:rPr lang="cs-CZ" sz="1400" dirty="0" err="1" smtClean="0"/>
              <a:t>nabu</a:t>
            </a:r>
            <a:r>
              <a:rPr lang="cs-CZ" sz="1400" dirty="0" smtClean="0"/>
              <a:t>-</a:t>
            </a:r>
            <a:r>
              <a:rPr lang="cs-CZ" sz="1400" dirty="0" err="1" smtClean="0"/>
              <a:t>muenster</a:t>
            </a:r>
            <a:r>
              <a:rPr lang="cs-CZ" sz="1400" dirty="0" smtClean="0"/>
              <a:t>-</a:t>
            </a:r>
            <a:r>
              <a:rPr lang="cs-CZ" sz="1400" dirty="0" err="1" smtClean="0"/>
              <a:t>hessen.de</a:t>
            </a:r>
            <a:r>
              <a:rPr lang="cs-CZ" sz="1400" dirty="0" smtClean="0"/>
              <a:t>/aktuelles2009.html </a:t>
            </a:r>
          </a:p>
          <a:p>
            <a:r>
              <a:rPr lang="cs-CZ" sz="1400" dirty="0" smtClean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office.microsoft.com/cs-cz/images</a:t>
            </a:r>
            <a:endParaRPr lang="cs-CZ" sz="1400" dirty="0" smtClean="0"/>
          </a:p>
          <a:p>
            <a:r>
              <a:rPr lang="cs-CZ" sz="1400" dirty="0" smtClean="0"/>
              <a:t>Skřivan:</a:t>
            </a:r>
            <a:endParaRPr lang="cs-CZ" sz="1400" dirty="0" smtClean="0"/>
          </a:p>
          <a:p>
            <a:r>
              <a:rPr lang="cs-CZ" sz="1400" dirty="0"/>
              <a:t>PETTERSSON, Daniel. </a:t>
            </a:r>
            <a:r>
              <a:rPr lang="cs-CZ" sz="1400" i="1" dirty="0"/>
              <a:t>wikipedie.cz</a:t>
            </a:r>
            <a:r>
              <a:rPr lang="cs-CZ" sz="1400" dirty="0"/>
              <a:t> [online]. [cit. 9.11.2012]. Dostupný na WWW: http://upload.wikimedia.org/wikipedia/commons/d/d8/Alauda_arvensis_2.jpg </a:t>
            </a:r>
            <a:endParaRPr lang="cs-CZ" sz="1400" dirty="0" smtClean="0"/>
          </a:p>
          <a:p>
            <a:r>
              <a:rPr lang="cs-CZ" sz="1400" dirty="0" smtClean="0"/>
              <a:t>Špaček:</a:t>
            </a:r>
            <a:endParaRPr lang="cs-CZ" sz="1400" dirty="0" smtClean="0"/>
          </a:p>
          <a:p>
            <a:r>
              <a:rPr lang="cs-CZ" sz="1400" dirty="0" smtClean="0"/>
              <a:t>AUTOR </a:t>
            </a:r>
            <a:r>
              <a:rPr lang="cs-CZ" sz="1400" dirty="0" smtClean="0"/>
              <a:t>NEUVEDEN. </a:t>
            </a:r>
            <a:r>
              <a:rPr lang="cs-CZ" sz="1400" i="1" dirty="0" err="1" smtClean="0"/>
              <a:t>priroda.cz</a:t>
            </a:r>
            <a:r>
              <a:rPr lang="cs-CZ" sz="1400" dirty="0" smtClean="0"/>
              <a:t> [online]. [cit. 9.11.2012]. Dostupný na WWW: http://www.priroda.cz/lexikon.php?detail=280 </a:t>
            </a:r>
            <a:endParaRPr lang="cs-CZ" sz="1400" dirty="0" smtClean="0"/>
          </a:p>
          <a:p>
            <a:r>
              <a:rPr lang="cs-CZ" sz="1400" dirty="0" smtClean="0"/>
              <a:t>Kukačka:</a:t>
            </a:r>
            <a:endParaRPr lang="cs-CZ" sz="1400" dirty="0" smtClean="0"/>
          </a:p>
          <a:p>
            <a:r>
              <a:rPr lang="cs-CZ" sz="1400" dirty="0"/>
              <a:t>PEUKERT, </a:t>
            </a:r>
            <a:r>
              <a:rPr lang="cs-CZ" sz="1400" dirty="0" err="1"/>
              <a:t>Tim</a:t>
            </a:r>
            <a:r>
              <a:rPr lang="cs-CZ" sz="1400" dirty="0"/>
              <a:t>. </a:t>
            </a:r>
            <a:r>
              <a:rPr lang="cs-CZ" sz="1400" i="1" dirty="0"/>
              <a:t>wikipedie.cz</a:t>
            </a:r>
            <a:r>
              <a:rPr lang="cs-CZ" sz="1400" dirty="0"/>
              <a:t> [online]. [cit. 9.11.2012]. Dostupný na WWW: http://upload.wikimedia.org/wikipedia/commons/4/4f/Kuckuck_%28Cuculus_canorus%29_by_Tim_Peukert.jpg </a:t>
            </a:r>
            <a:endParaRPr lang="cs-CZ" sz="1400" dirty="0" smtClean="0"/>
          </a:p>
          <a:p>
            <a:r>
              <a:rPr lang="cs-CZ" sz="1400" dirty="0" smtClean="0"/>
              <a:t>Sýkory:</a:t>
            </a:r>
          </a:p>
          <a:p>
            <a:r>
              <a:rPr lang="cs-CZ" sz="1400" dirty="0" smtClean="0"/>
              <a:t>AUTOR </a:t>
            </a:r>
            <a:r>
              <a:rPr lang="cs-CZ" sz="1400" dirty="0" smtClean="0"/>
              <a:t>NEUVEDEN. </a:t>
            </a:r>
            <a:r>
              <a:rPr lang="cs-CZ" sz="1400" i="1" dirty="0" err="1" smtClean="0"/>
              <a:t>ireceptar.cz</a:t>
            </a:r>
            <a:r>
              <a:rPr lang="cs-CZ" sz="1400" dirty="0" smtClean="0"/>
              <a:t> [online]. [cit. 9.11.2012]. Dostupný na WWW: http://www.ireceptar.cz/zvirata/ptaci/ptaci-na-krmitku-i-sykora-konadra/ </a:t>
            </a:r>
            <a:endParaRPr lang="cs-CZ" sz="1400" dirty="0" smtClean="0"/>
          </a:p>
          <a:p>
            <a:r>
              <a:rPr lang="cs-CZ" sz="1400" dirty="0"/>
              <a:t>VIATOUR, </a:t>
            </a:r>
            <a:r>
              <a:rPr lang="cs-CZ" sz="1400" dirty="0" err="1"/>
              <a:t>Luc</a:t>
            </a:r>
            <a:r>
              <a:rPr lang="cs-CZ" sz="1400" dirty="0"/>
              <a:t>. </a:t>
            </a:r>
            <a:r>
              <a:rPr lang="cs-CZ" sz="1400" i="1" dirty="0"/>
              <a:t>wikipedie.cz</a:t>
            </a:r>
            <a:r>
              <a:rPr lang="cs-CZ" sz="1400" dirty="0"/>
              <a:t> [online]. [cit. 9.11.2012]. Dostupný na WWW: http://upload.wikimedia.org/wikipedia/commons/c/cf/Poecile_palustris_3b_Luc_Viatour.jpg </a:t>
            </a:r>
            <a:endParaRPr lang="cs-CZ" sz="1400" dirty="0" smtClean="0"/>
          </a:p>
          <a:p>
            <a:r>
              <a:rPr lang="cs-CZ" sz="1400" dirty="0" smtClean="0"/>
              <a:t>SZCZEPANEK</a:t>
            </a:r>
            <a:r>
              <a:rPr lang="cs-CZ" sz="1400" dirty="0"/>
              <a:t>, Marek. </a:t>
            </a:r>
            <a:r>
              <a:rPr lang="cs-CZ" sz="1400" i="1" dirty="0"/>
              <a:t>wikipedie.cz</a:t>
            </a:r>
            <a:r>
              <a:rPr lang="cs-CZ" sz="1400" dirty="0"/>
              <a:t> [online]. [cit. 9.11.2012]. Dostupný na WWW: http://upload.wikimedia.org/wikipedia/commons/2/24/Parus_ater_1_%28Marek_Szczepanek%29.jpg </a:t>
            </a:r>
            <a:endParaRPr lang="cs-CZ" sz="1400" dirty="0" smtClean="0"/>
          </a:p>
          <a:p>
            <a:r>
              <a:rPr lang="cs-CZ" sz="1400" dirty="0"/>
              <a:t>STASZCZUK, </a:t>
            </a:r>
            <a:r>
              <a:rPr lang="cs-CZ" sz="1400" dirty="0" err="1"/>
              <a:t>Sławek</a:t>
            </a:r>
            <a:r>
              <a:rPr lang="cs-CZ" sz="1400" dirty="0"/>
              <a:t>. </a:t>
            </a:r>
            <a:r>
              <a:rPr lang="cs-CZ" sz="1400" i="1" dirty="0"/>
              <a:t>wikipedie.cz</a:t>
            </a:r>
            <a:r>
              <a:rPr lang="cs-CZ" sz="1400" dirty="0"/>
              <a:t> [online]. [cit. 9.11.2012]. Dostupný na WWW: http://upload.wikimedia.org/wikipedia/commons/8/88/Parus_caeruleus1.jpg </a:t>
            </a:r>
            <a:endParaRPr lang="cs-CZ" sz="14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r>
              <a:rPr lang="cs-CZ" sz="2000" b="1" dirty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1200" dirty="0" smtClean="0"/>
              <a:t>Vrabci:</a:t>
            </a:r>
          </a:p>
          <a:p>
            <a:r>
              <a:rPr lang="cs-CZ" sz="1200" dirty="0"/>
              <a:t>LAITCHE. </a:t>
            </a:r>
            <a:r>
              <a:rPr lang="cs-CZ" sz="1200" i="1" dirty="0"/>
              <a:t>wikipedie.cz</a:t>
            </a:r>
            <a:r>
              <a:rPr lang="cs-CZ" sz="1200" dirty="0"/>
              <a:t> [online]. [cit. 9.11.2012].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upload.wikimedia.org/wikipedia/commons/9/98/Tree_Sparrow_August_2007_Osaka_Japan.jpg</a:t>
            </a:r>
            <a:endParaRPr lang="cs-CZ" sz="1200" dirty="0" smtClean="0"/>
          </a:p>
          <a:p>
            <a:r>
              <a:rPr lang="cs-CZ" sz="1200" dirty="0"/>
              <a:t>GARG, J. M.. </a:t>
            </a:r>
            <a:r>
              <a:rPr lang="cs-CZ" sz="1200" i="1" dirty="0"/>
              <a:t>wikipedie.cz</a:t>
            </a:r>
            <a:r>
              <a:rPr lang="cs-CZ" sz="1200" dirty="0"/>
              <a:t> [online]. [cit. 9.11.2012]. Dostupný na WWW: </a:t>
            </a:r>
            <a:r>
              <a:rPr lang="cs-CZ" sz="1200" dirty="0">
                <a:hlinkClick r:id="rId3"/>
              </a:rPr>
              <a:t>http://upload.wikimedia.org/wikipedia/commons/0/0d/House_Sparrow_%28Passer_domesticus%29-_</a:t>
            </a:r>
            <a:r>
              <a:rPr lang="cs-CZ" sz="1200" dirty="0" smtClean="0">
                <a:hlinkClick r:id="rId3"/>
              </a:rPr>
              <a:t>Female_in_Kolkata_I_IMG_3787.jpg</a:t>
            </a:r>
            <a:endParaRPr lang="cs-CZ" sz="1200" dirty="0" smtClean="0"/>
          </a:p>
          <a:p>
            <a:r>
              <a:rPr lang="cs-CZ" sz="1200" dirty="0" smtClean="0"/>
              <a:t>Kos: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MERTENS, Olaf. </a:t>
            </a:r>
            <a:r>
              <a:rPr lang="cs-CZ" sz="1200" i="1" dirty="0"/>
              <a:t>wikipedie.cz</a:t>
            </a:r>
            <a:r>
              <a:rPr lang="cs-CZ" sz="1200" dirty="0"/>
              <a:t> [online]. [cit. 9.11.2012]. Dostupný na WWW: http://upload.wikimedia.org/wikipedia/commons/c/c0/Turdus_merula_050529.jpg 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00860781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1169</TotalTime>
  <Words>431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Pražáková Jitka</cp:lastModifiedBy>
  <cp:revision>82</cp:revision>
  <dcterms:created xsi:type="dcterms:W3CDTF">2012-10-29T22:19:39Z</dcterms:created>
  <dcterms:modified xsi:type="dcterms:W3CDTF">2012-11-09T12:50:42Z</dcterms:modified>
</cp:coreProperties>
</file>