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6" r:id="rId3"/>
    <p:sldId id="263" r:id="rId4"/>
    <p:sldId id="258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VY_32_INOVACE_8A07Z6-8_ Řecko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Řecko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1515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0" custLinFactNeighborY="579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Libor Hrbek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VY_32_INOVACE_8A07Z6-8_ Řecko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44213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Řecko</a:t>
          </a:r>
          <a:endParaRPr lang="cs-CZ" sz="1800" kern="1200" dirty="0"/>
        </a:p>
      </dsp:txBody>
      <dsp:txXfrm>
        <a:off x="2016223" y="1944213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A3EE5-DDF2-44F1-89C5-9B628137D63C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5BE8-FB08-439B-BC46-A7E165671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4009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Správné řešení: 1G, 2D, 3C, 4H, 5E, 6F, 7B, 8A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256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4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7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168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6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488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09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6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2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60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6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2ABA-A473-4EC1-BE4B-5E7B950F770F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7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974279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42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056784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Určeno pro 10 – 14 let k procvičování a testování.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Inovace – podnícení aktivity žáků při vyučování  činností – tvoření dvojic elektronickým perem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Metodické pokyny : strana 4 slouží k procvičování, strana 5 jako test, podle stránky 6 si žáci sami vyhodnotí správné odpovědi a navrhnou klasifikaci.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/>
              <a:t>Pomůcky: zeměpisný atlas, elektronické pero.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696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\\s1\HomeV$\lhrbek\Desktop\ŘECK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-2835696"/>
            <a:ext cx="7772400" cy="1280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655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pPr algn="l"/>
            <a:r>
              <a:rPr lang="cs-CZ" sz="3200" i="1" u="sng" dirty="0" smtClean="0">
                <a:solidFill>
                  <a:srgbClr val="FF0000"/>
                </a:solidFill>
              </a:rPr>
              <a:t>Vytvoř správné dvojice</a:t>
            </a:r>
            <a:endParaRPr lang="cs-CZ" sz="3200" i="1" u="sng" dirty="0">
              <a:solidFill>
                <a:srgbClr val="FF00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6587594"/>
              </p:ext>
            </p:extLst>
          </p:nvPr>
        </p:nvGraphicFramePr>
        <p:xfrm>
          <a:off x="467544" y="980728"/>
          <a:ext cx="2736304" cy="504893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2006"/>
                <a:gridCol w="2264298"/>
              </a:tblGrid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tx1"/>
                          </a:solidFill>
                        </a:rPr>
                        <a:t>Přímořský</a:t>
                      </a:r>
                      <a:r>
                        <a:rPr lang="cs-CZ" sz="2400" b="0" baseline="0" dirty="0" smtClean="0">
                          <a:solidFill>
                            <a:schemeClr val="tx1"/>
                          </a:solidFill>
                        </a:rPr>
                        <a:t> stát</a:t>
                      </a:r>
                      <a:endParaRPr lang="cs-CZ" sz="240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Pindos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Korfu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Athény (Athinai)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Pireus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Starověké Řecko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721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Vývoz hrozinek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58407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Soluň (Thessaloniki)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6372200" y="2132856"/>
            <a:ext cx="2736304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A) Největší město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118069" y="2924944"/>
            <a:ext cx="2983088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B) 1. místo na světě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41124" y="730060"/>
            <a:ext cx="2507668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C) řecký ostrov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139368" y="5445224"/>
            <a:ext cx="1944216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D) Pohoří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27584" y="6180564"/>
            <a:ext cx="3888432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E) Významný námořní přístav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137576" y="6170257"/>
            <a:ext cx="3888432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F) Kolébka civilizace, památky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4860032" y="116632"/>
            <a:ext cx="4104456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G) Turistika, </a:t>
            </a:r>
            <a:r>
              <a:rPr lang="cs-CZ" sz="2400" dirty="0" smtClean="0">
                <a:solidFill>
                  <a:schemeClr val="tx1"/>
                </a:solidFill>
              </a:rPr>
              <a:t>rybolov, doprava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575341" y="1412776"/>
            <a:ext cx="2389147" cy="57606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H) Hlavní město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919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288032"/>
          </a:xfrm>
        </p:spPr>
        <p:txBody>
          <a:bodyPr>
            <a:normAutofit/>
          </a:bodyPr>
          <a:lstStyle/>
          <a:p>
            <a:pPr algn="l"/>
            <a:r>
              <a:rPr lang="cs-CZ" sz="1200" i="1" u="sng" dirty="0" smtClean="0"/>
              <a:t>TEST: Vytvoř </a:t>
            </a:r>
            <a:r>
              <a:rPr lang="cs-CZ" sz="1200" i="1" u="sng" dirty="0"/>
              <a:t>správné </a:t>
            </a:r>
            <a:r>
              <a:rPr lang="cs-CZ" sz="1200" i="1" u="sng" dirty="0" smtClean="0"/>
              <a:t>dvojice – přiřaď písmena k číslům		Jméno:</a:t>
            </a:r>
            <a:endParaRPr lang="cs-CZ" sz="1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680531"/>
              </p:ext>
            </p:extLst>
          </p:nvPr>
        </p:nvGraphicFramePr>
        <p:xfrm>
          <a:off x="467544" y="548680"/>
          <a:ext cx="8136903" cy="2304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7832"/>
                <a:gridCol w="1658673"/>
                <a:gridCol w="455782"/>
                <a:gridCol w="5544616"/>
              </a:tblGrid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Přímořský</a:t>
                      </a:r>
                      <a:r>
                        <a:rPr lang="cs-CZ" sz="1050" b="0" baseline="0" dirty="0" smtClean="0">
                          <a:solidFill>
                            <a:schemeClr val="tx1"/>
                          </a:solidFill>
                        </a:rPr>
                        <a:t> stát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Největší město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Pindos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1. místo na světě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Korfu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řecký ostrov 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Athény (Athinai)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Pohoří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Pireus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Významný námořní přístav 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Starověké Řecko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Kolébka civilizace, památky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Vývoz hrozinek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Turistika, rybolov,  doprava 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Soluň (Thessaloniki)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Hlavní město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1118857"/>
              </p:ext>
            </p:extLst>
          </p:nvPr>
        </p:nvGraphicFramePr>
        <p:xfrm>
          <a:off x="467544" y="2924944"/>
          <a:ext cx="8136904" cy="30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1" name="Obdélník 10"/>
          <p:cNvSpPr/>
          <p:nvPr/>
        </p:nvSpPr>
        <p:spPr>
          <a:xfrm>
            <a:off x="467544" y="3448261"/>
            <a:ext cx="82089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i="1" u="sng" dirty="0" smtClean="0"/>
              <a:t>TEST: Vytvoř </a:t>
            </a:r>
            <a:r>
              <a:rPr lang="cs-CZ" sz="1200" i="1" u="sng" dirty="0"/>
              <a:t>správné dvojice – přiřaď písmena k </a:t>
            </a:r>
            <a:r>
              <a:rPr lang="cs-CZ" sz="1200" i="1" u="sng" dirty="0" smtClean="0"/>
              <a:t>číslům 		Jméno:</a:t>
            </a:r>
            <a:endParaRPr lang="cs-CZ" sz="1200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1057173"/>
              </p:ext>
            </p:extLst>
          </p:nvPr>
        </p:nvGraphicFramePr>
        <p:xfrm>
          <a:off x="462986" y="3717032"/>
          <a:ext cx="8136903" cy="230425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77832"/>
                <a:gridCol w="1658673"/>
                <a:gridCol w="455782"/>
                <a:gridCol w="5544616"/>
              </a:tblGrid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Přímořský</a:t>
                      </a:r>
                      <a:r>
                        <a:rPr lang="cs-CZ" sz="1050" b="0" baseline="0" dirty="0" smtClean="0">
                          <a:solidFill>
                            <a:schemeClr val="tx1"/>
                          </a:solidFill>
                        </a:rPr>
                        <a:t> stát</a:t>
                      </a:r>
                      <a:endParaRPr lang="cs-CZ" sz="105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050" b="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Největší město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Pindos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1. místo na světě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Korfu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řecký ostrov </a:t>
                      </a:r>
                      <a:endParaRPr lang="cs-CZ" sz="1050" i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Athény (Athinai)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Pohoří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Pireus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Významný námořní přístav 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Starověké Řecko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F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Kolébka civilizace, památky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Vývoz hrozinek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G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Turistika, rybolov,  doprava </a:t>
                      </a:r>
                      <a:endParaRPr lang="cs-CZ" sz="105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Soluň (Thessaloniki)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050" dirty="0" smtClean="0">
                          <a:solidFill>
                            <a:schemeClr val="tx1"/>
                          </a:solidFill>
                        </a:rPr>
                        <a:t>Hlavní město</a:t>
                      </a:r>
                      <a:endParaRPr lang="cs-CZ" sz="105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410702"/>
              </p:ext>
            </p:extLst>
          </p:nvPr>
        </p:nvGraphicFramePr>
        <p:xfrm>
          <a:off x="467544" y="6093296"/>
          <a:ext cx="8136904" cy="30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  <a:gridCol w="1017113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422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Vyhodnocení testu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7588970"/>
              </p:ext>
            </p:extLst>
          </p:nvPr>
        </p:nvGraphicFramePr>
        <p:xfrm>
          <a:off x="467544" y="1600200"/>
          <a:ext cx="8219256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018356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 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 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 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 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 F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4784139"/>
              </p:ext>
            </p:extLst>
          </p:nvPr>
        </p:nvGraphicFramePr>
        <p:xfrm>
          <a:off x="467544" y="2996952"/>
          <a:ext cx="6096000" cy="22250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Počet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chyb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známka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0 - 1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2 - 3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4 -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– 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687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Práce je dílem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74153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659</TotalTime>
  <Words>373</Words>
  <Application>Microsoft Office PowerPoint</Application>
  <PresentationFormat>Předvádění na obrazovce (4:3)</PresentationFormat>
  <Paragraphs>143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Anotace </vt:lpstr>
      <vt:lpstr>Prezentace aplikace PowerPoint</vt:lpstr>
      <vt:lpstr>Vytvoř správné dvojice</vt:lpstr>
      <vt:lpstr>TEST: Vytvoř správné dvojice – přiřaď písmena k číslům  Jméno:</vt:lpstr>
      <vt:lpstr>Vyhodnocení testu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Hrbek Libor</cp:lastModifiedBy>
  <cp:revision>84</cp:revision>
  <dcterms:created xsi:type="dcterms:W3CDTF">2011-11-24T20:25:45Z</dcterms:created>
  <dcterms:modified xsi:type="dcterms:W3CDTF">2012-03-07T14:19:28Z</dcterms:modified>
</cp:coreProperties>
</file>