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66" r:id="rId4"/>
    <p:sldId id="258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VY_32_INOVACE_8A10Z6-8_ Norsko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Norsko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VY_32_INOVACE_8A10Z6-8_ Norsko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Norsko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0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Stránka určená pro vytisknutí, žáci ji vyplní propisovací tužkou, opravit si mohou ve dvojicích sami – procvičování. </a:t>
            </a:r>
            <a:r>
              <a:rPr lang="cs-CZ" smtClean="0"/>
              <a:t>Nebo si učitel opraví jako zkušební test.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809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595123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10 – 14 let k prezentaci na interaktivní tabuli.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podnícení aktivity žáků při vyučování: 1)činností – tvoření dvojic elektronickým perem 2)zvýšení názornosti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pokyny: jsou uvedeny na jednotlivých stánkách.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zeměpisný atlas, elektronické pero.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9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355160" cy="778098"/>
          </a:xfrm>
        </p:spPr>
        <p:txBody>
          <a:bodyPr/>
          <a:lstStyle/>
          <a:p>
            <a:r>
              <a:rPr lang="cs-CZ" dirty="0" smtClean="0"/>
              <a:t>Vlajka Norska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4927453"/>
              </p:ext>
            </p:extLst>
          </p:nvPr>
        </p:nvGraphicFramePr>
        <p:xfrm>
          <a:off x="467544" y="1628800"/>
          <a:ext cx="7416824" cy="4824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977240"/>
                <a:gridCol w="360040"/>
                <a:gridCol w="936104"/>
                <a:gridCol w="432048"/>
                <a:gridCol w="1409368"/>
                <a:gridCol w="822960"/>
                <a:gridCol w="822960"/>
                <a:gridCol w="401096"/>
                <a:gridCol w="432048"/>
              </a:tblGrid>
              <a:tr h="1584177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</a:tr>
              <a:tr h="786368"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</a:tr>
              <a:tr h="1717391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696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808" cy="490066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>
                <a:solidFill>
                  <a:srgbClr val="FF0000"/>
                </a:solidFill>
              </a:rPr>
              <a:t>Vytvoř správné dvojice</a:t>
            </a:r>
            <a:endParaRPr lang="cs-CZ" sz="3200" i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3072907"/>
              </p:ext>
            </p:extLst>
          </p:nvPr>
        </p:nvGraphicFramePr>
        <p:xfrm>
          <a:off x="395536" y="1010199"/>
          <a:ext cx="3024336" cy="4810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552330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rgbClr val="FF0000"/>
                          </a:solidFill>
                        </a:rPr>
                        <a:t>Přímořský stát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Fjordy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ostrovy Norska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Oslo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Bergen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Poloha Norska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Vývoz ropy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Těžba ropy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z moře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699807" y="4515615"/>
            <a:ext cx="3382748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A) Špicberky (v Arktidě)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7504" y="6157709"/>
            <a:ext cx="4313440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B) 2. místo v Evropě (po Rusku)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5641" y="2636912"/>
            <a:ext cx="3838667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C) Skandinávský poloostrov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81886" y="6096909"/>
            <a:ext cx="4585484" cy="6450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D) Ledovcová údolí zalitá mořem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52119" y="5296503"/>
            <a:ext cx="3478627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E) Výroba vrtných plošin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699807" y="116632"/>
            <a:ext cx="3412501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F) Stavba lodí, rybolov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42314" y="692696"/>
            <a:ext cx="3888432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G) Velký přístav (nezamrzá)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92846" y="1340768"/>
            <a:ext cx="265115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H) Hlavní město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1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88032"/>
          </a:xfrm>
        </p:spPr>
        <p:txBody>
          <a:bodyPr>
            <a:normAutofit/>
          </a:bodyPr>
          <a:lstStyle/>
          <a:p>
            <a:pPr algn="l"/>
            <a:r>
              <a:rPr lang="cs-CZ" sz="1200" i="1" u="sng" dirty="0" smtClean="0"/>
              <a:t>TEST: Vytvoř </a:t>
            </a:r>
            <a:r>
              <a:rPr lang="cs-CZ" sz="1200" i="1" u="sng" dirty="0"/>
              <a:t>správné </a:t>
            </a:r>
            <a:r>
              <a:rPr lang="cs-CZ" sz="1200" i="1" u="sng" dirty="0" smtClean="0"/>
              <a:t>dvojice – přiřaď písmena k číslům		Jméno:</a:t>
            </a:r>
            <a:endParaRPr lang="cs-CZ" sz="1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44852"/>
              </p:ext>
            </p:extLst>
          </p:nvPr>
        </p:nvGraphicFramePr>
        <p:xfrm>
          <a:off x="467544" y="548680"/>
          <a:ext cx="8136903" cy="2304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7832"/>
                <a:gridCol w="1658673"/>
                <a:gridCol w="455782"/>
                <a:gridCol w="554461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Přímořský stát 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Špicberky (v Arktidě)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Fjordy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2. místo v Evropě (po Rusku)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Ostrovy Norska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Skandinávský poloostrov 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Oslo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Ledovcová údolí zalitá mořem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Bergen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Výroba vrtných plošin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Poloha Norska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Stavba lodí, rybolov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Vývoz ropy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Velký přístav (nezamrzá) 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Těžba ropy z moře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118857"/>
              </p:ext>
            </p:extLst>
          </p:nvPr>
        </p:nvGraphicFramePr>
        <p:xfrm>
          <a:off x="467544" y="2924944"/>
          <a:ext cx="8136904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Nadpis 1"/>
          <p:cNvSpPr txBox="1">
            <a:spLocks/>
          </p:cNvSpPr>
          <p:nvPr/>
        </p:nvSpPr>
        <p:spPr>
          <a:xfrm>
            <a:off x="395536" y="3411651"/>
            <a:ext cx="8229600" cy="2880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i="1" u="sng" dirty="0" smtClean="0"/>
              <a:t>TEST: Vytvoř správné dvojice – přiřaď písmena k číslům		Jméno:</a:t>
            </a:r>
            <a:endParaRPr lang="cs-CZ" sz="1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2966910"/>
              </p:ext>
            </p:extLst>
          </p:nvPr>
        </p:nvGraphicFramePr>
        <p:xfrm>
          <a:off x="505963" y="3699683"/>
          <a:ext cx="8136903" cy="2304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7832"/>
                <a:gridCol w="1658673"/>
                <a:gridCol w="455782"/>
                <a:gridCol w="554461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Přímořský stát 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Špicberky (v Arktidě)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Fjordy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2. místo v Evropě (po Rusku)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Ostrovy Norska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Skandinávský poloostrov 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Oslo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Ledovcová údolí zalitá mořem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Bergen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Výroba vrtných plošin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Poloha Norska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Stavba lodí, rybolov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Vývoz ropy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Velký přístav (nezamrzá) 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Těžba ropy z moře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899690"/>
              </p:ext>
            </p:extLst>
          </p:nvPr>
        </p:nvGraphicFramePr>
        <p:xfrm>
          <a:off x="488232" y="6093296"/>
          <a:ext cx="8136904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422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6913256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84139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87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074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810</TotalTime>
  <Words>396</Words>
  <Application>Microsoft Office PowerPoint</Application>
  <PresentationFormat>Předvádění na obrazovce (4:3)</PresentationFormat>
  <Paragraphs>144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Vlajka Norska</vt:lpstr>
      <vt:lpstr>Vytvoř správné dvojice</vt:lpstr>
      <vt:lpstr>TEST: Vytvoř správné dvojice – přiřaď písmena k číslům  Jméno:</vt:lpstr>
      <vt:lpstr>Vyhodnocení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104</cp:revision>
  <dcterms:created xsi:type="dcterms:W3CDTF">2011-11-24T20:25:45Z</dcterms:created>
  <dcterms:modified xsi:type="dcterms:W3CDTF">2012-03-07T14:40:46Z</dcterms:modified>
</cp:coreProperties>
</file>