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7" r:id="rId3"/>
    <p:sldId id="268" r:id="rId4"/>
    <p:sldId id="258" r:id="rId5"/>
    <p:sldId id="269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6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VY_32_INOVACE_8A11Z6-8</a:t>
          </a:r>
          <a:r>
            <a:rPr lang="cs-CZ" dirty="0" smtClean="0"/>
            <a:t>_ Švédsko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Švédsko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VY_32_INOVACE_8A11Z6-8</a:t>
          </a:r>
          <a:r>
            <a:rPr lang="cs-CZ" sz="1800" kern="1200" dirty="0" smtClean="0"/>
            <a:t>_ Švédsko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Švédsko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Stránka určená pro vytisknutí, žáci ji vyplní propisovací tužkou, opravit si mohou ve dvojicích sami – procvičování. </a:t>
            </a:r>
            <a:r>
              <a:rPr lang="cs-CZ" smtClean="0"/>
              <a:t>Nebo si učitel opraví jako zkušební test.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744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09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Stránka určená pro vytisknutí, žáci ji vyplní propisovací tužkou, opravit si mohou ve dvojicích sami – procvičování. Nebo si učitel opraví jako zkušební test.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019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65736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Určeno pro 10 – 14 let k prezentaci na interaktivní tabuli.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Inovace – podnícení aktivity žáků při vyučování: 1)činností – tvoření dvojic elektronickým perem 2)zvýšení názornosti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Metodické pokyny: jsou uvedeny na jednotlivých stánkách.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Pomůcky: zeměpisný atlas, elektronické pero.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57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Švédska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108465"/>
              </p:ext>
            </p:extLst>
          </p:nvPr>
        </p:nvGraphicFramePr>
        <p:xfrm>
          <a:off x="539552" y="1484784"/>
          <a:ext cx="8075240" cy="465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405"/>
                <a:gridCol w="1009405"/>
                <a:gridCol w="1009405"/>
                <a:gridCol w="1009405"/>
                <a:gridCol w="1009405"/>
                <a:gridCol w="1009405"/>
                <a:gridCol w="1009405"/>
                <a:gridCol w="1009405"/>
              </a:tblGrid>
              <a:tr h="8698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9187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123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2000" i="1" u="sng" dirty="0" smtClean="0">
                <a:solidFill>
                  <a:srgbClr val="FF0000"/>
                </a:solidFill>
              </a:rPr>
              <a:t>Po přečtení textu v učebnici, vytvoř správné dvojice</a:t>
            </a:r>
            <a:endParaRPr lang="cs-CZ" sz="2000" i="1" u="sng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0520923"/>
              </p:ext>
            </p:extLst>
          </p:nvPr>
        </p:nvGraphicFramePr>
        <p:xfrm>
          <a:off x="395536" y="1010199"/>
          <a:ext cx="3024336" cy="4810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2552330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rgbClr val="0070C0"/>
                          </a:solidFill>
                        </a:rPr>
                        <a:t>Ericsson</a:t>
                      </a:r>
                      <a:endParaRPr lang="cs-CZ" sz="2400" b="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Kvalitní nerost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Lesy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Stockholm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Malmö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Poloha Švédska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Obyvatelstvo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66,5 stup. sev. šíř.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622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6919471" y="3356992"/>
            <a:ext cx="1976195" cy="57487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B) Tajga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86193" y="4365104"/>
            <a:ext cx="2998241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F) Na jihu Švédska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46747" y="764704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H) Skandinávský poloostrov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96002" y="1412776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>
                <a:solidFill>
                  <a:schemeClr val="tx1"/>
                </a:solidFill>
              </a:rPr>
              <a:t>C</a:t>
            </a:r>
            <a:r>
              <a:rPr lang="cs-CZ" sz="2400" dirty="0" smtClean="0">
                <a:solidFill>
                  <a:schemeClr val="tx1"/>
                </a:solidFill>
              </a:rPr>
              <a:t>) Železná ruda (švéd. ocel)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15616" y="6021288"/>
            <a:ext cx="3515780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) Severní polární kruh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92623" y="6165304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>
                <a:solidFill>
                  <a:schemeClr val="tx1"/>
                </a:solidFill>
              </a:rPr>
              <a:t>E</a:t>
            </a:r>
            <a:r>
              <a:rPr lang="cs-CZ" sz="2400" dirty="0" smtClean="0">
                <a:solidFill>
                  <a:schemeClr val="tx1"/>
                </a:solidFill>
              </a:rPr>
              <a:t>) Švédská značka mobilu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55568" y="5085184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) Námořní přístav (na jihu)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00192" y="2173025"/>
            <a:ext cx="2579676" cy="606859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G) Hlavní město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91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374852"/>
              </p:ext>
            </p:extLst>
          </p:nvPr>
        </p:nvGraphicFramePr>
        <p:xfrm>
          <a:off x="539552" y="1124744"/>
          <a:ext cx="8084140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353643"/>
                <a:gridCol w="1001715"/>
                <a:gridCol w="1001715"/>
                <a:gridCol w="955295"/>
                <a:gridCol w="116840"/>
                <a:gridCol w="550475"/>
                <a:gridCol w="451240"/>
                <a:gridCol w="1001715"/>
                <a:gridCol w="1001715"/>
                <a:gridCol w="1001715"/>
              </a:tblGrid>
              <a:tr h="658872">
                <a:tc gridSpan="11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Jméno: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11">
                  <a:txBody>
                    <a:bodyPr/>
                    <a:lstStyle/>
                    <a:p>
                      <a:r>
                        <a:rPr lang="cs-CZ" dirty="0" smtClean="0"/>
                        <a:t>TEST: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Do posledního řádku napiš správné řešení</a:t>
                      </a:r>
                      <a:r>
                        <a:rPr lang="cs-CZ" baseline="0" dirty="0" smtClean="0"/>
                        <a:t> (číslo a písmeno např. 1G, 2A,…)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Ericsson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Námořní přístav (na jihu)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Kvalitní nerost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Tajga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Lesy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Železná ruda (švédská ocel)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Stockholm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Severní polární kruh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Malmö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Švédská značka mobilu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Poloha Švédska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Na jihu Švédska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Obyvatelstvo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66,5 stupňů sev. šířky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Skandinávský poloostrov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7304">
                <a:tc gridSpan="11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Hodnocení:</a:t>
                      </a:r>
                      <a:endParaRPr lang="cs-CZ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035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Vyhodnocení testu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1817015"/>
              </p:ext>
            </p:extLst>
          </p:nvPr>
        </p:nvGraphicFramePr>
        <p:xfrm>
          <a:off x="467544" y="1600200"/>
          <a:ext cx="8219256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84139"/>
              </p:ext>
            </p:extLst>
          </p:nvPr>
        </p:nvGraphicFramePr>
        <p:xfrm>
          <a:off x="467544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87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je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0749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</TotalTime>
  <Words>344</Words>
  <Application>Microsoft Office PowerPoint</Application>
  <PresentationFormat>Předvádění na obrazovce (4:3)</PresentationFormat>
  <Paragraphs>107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 </vt:lpstr>
      <vt:lpstr>Vlajka Švédska</vt:lpstr>
      <vt:lpstr>Po přečtení textu v učebnici, vytvoř správné dvojice</vt:lpstr>
      <vt:lpstr>Prezentace aplikace PowerPoint</vt:lpstr>
      <vt:lpstr>Vyhodnocení testu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116</cp:revision>
  <dcterms:created xsi:type="dcterms:W3CDTF">2011-11-24T20:25:45Z</dcterms:created>
  <dcterms:modified xsi:type="dcterms:W3CDTF">2012-03-08T19:06:00Z</dcterms:modified>
</cp:coreProperties>
</file>