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9" r:id="rId3"/>
    <p:sldId id="260" r:id="rId4"/>
    <p:sldId id="261" r:id="rId5"/>
    <p:sldId id="262" r:id="rId6"/>
    <p:sldId id="263" r:id="rId7"/>
    <p:sldId id="257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VY_32_INOVACE_03_Zelenina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AUTOR:Libuše</a:t>
          </a:r>
          <a:r>
            <a:rPr lang="cs-CZ" sz="2000" smtClean="0"/>
            <a:t>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svět - prvouka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AUTOR:Libuše</a:t>
          </a:r>
          <a:r>
            <a:rPr lang="cs-CZ" sz="2000" kern="1200" smtClean="0"/>
            <a:t>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VY_32_INOVACE_03_Zelenina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svět - prvouka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300707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Zelenina kořenová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Pěstujeme pro kořen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Mrkev</a:t>
            </a:r>
          </a:p>
          <a:p>
            <a:r>
              <a:rPr lang="cs-CZ" dirty="0" smtClean="0"/>
              <a:t>Celer</a:t>
            </a:r>
          </a:p>
          <a:p>
            <a:r>
              <a:rPr lang="cs-CZ" dirty="0" smtClean="0"/>
              <a:t>Petržel</a:t>
            </a:r>
          </a:p>
          <a:p>
            <a:endParaRPr lang="cs-CZ" dirty="0"/>
          </a:p>
        </p:txBody>
      </p:sp>
      <p:pic>
        <p:nvPicPr>
          <p:cNvPr id="1026" name="Picture 2" descr="C:\Users\admin\AppData\Local\Microsoft\Windows\Temporary Internet Files\Content.IE5\1Q76Y7GL\MP9003878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392288"/>
            <a:ext cx="1684997" cy="236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S7687CZ2\MP9003878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204864"/>
            <a:ext cx="2684660" cy="1915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DE4CGPLA\MC900214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93096"/>
            <a:ext cx="1451636" cy="1718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420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Zelenina listová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Pěstujeme pro listy.</a:t>
            </a:r>
          </a:p>
          <a:p>
            <a:r>
              <a:rPr lang="cs-CZ" dirty="0" smtClean="0"/>
              <a:t>Špenát </a:t>
            </a:r>
          </a:p>
          <a:p>
            <a:r>
              <a:rPr lang="cs-CZ" dirty="0" smtClean="0"/>
              <a:t>Salát </a:t>
            </a:r>
            <a:endParaRPr lang="cs-CZ" dirty="0"/>
          </a:p>
        </p:txBody>
      </p:sp>
      <p:pic>
        <p:nvPicPr>
          <p:cNvPr id="2052" name="Picture 4" descr="C:\Users\admin\AppData\Local\Microsoft\Windows\Temporary Internet Files\Content.IE5\1Q76Y7GL\MC900331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913" y="3729038"/>
            <a:ext cx="1811337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JX1WAKUB\MP9004485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2305" y="1988840"/>
            <a:ext cx="3600400" cy="193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1217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Zelenina cibulová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Cibule – </a:t>
            </a:r>
            <a:r>
              <a:rPr lang="cs-CZ" dirty="0" smtClean="0">
                <a:solidFill>
                  <a:srgbClr val="FF0000"/>
                </a:solidFill>
              </a:rPr>
              <a:t>pěstujeme pro cibuli. </a:t>
            </a:r>
          </a:p>
          <a:p>
            <a:r>
              <a:rPr lang="cs-CZ" dirty="0" smtClean="0"/>
              <a:t>Česnek </a:t>
            </a:r>
            <a:endParaRPr lang="cs-CZ" dirty="0"/>
          </a:p>
        </p:txBody>
      </p:sp>
      <p:pic>
        <p:nvPicPr>
          <p:cNvPr id="3077" name="Picture 5" descr="C:\Users\admin\AppData\Local\Microsoft\Windows\Temporary Internet Files\Content.IE5\1Q76Y7GL\MP90040251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12976"/>
            <a:ext cx="2773537" cy="2773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S7687CZ2\MP9004095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23482"/>
            <a:ext cx="2466393" cy="3263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248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Zelenina plodová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Pěstujeme pro plody.</a:t>
            </a:r>
          </a:p>
          <a:p>
            <a:r>
              <a:rPr lang="cs-CZ" dirty="0" smtClean="0"/>
              <a:t>Rajče</a:t>
            </a:r>
          </a:p>
          <a:p>
            <a:r>
              <a:rPr lang="cs-CZ" dirty="0" smtClean="0"/>
              <a:t>Okurka</a:t>
            </a:r>
          </a:p>
          <a:p>
            <a:r>
              <a:rPr lang="cs-CZ" dirty="0" smtClean="0"/>
              <a:t>Paprika 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DE4CGPLA\MC900358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8226" y="4191922"/>
            <a:ext cx="1473200" cy="183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K0O7W0UI\MC90044178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29512"/>
            <a:ext cx="1462410" cy="146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DE4CGPLA\MC90044178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32856"/>
            <a:ext cx="2206700" cy="220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880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94084"/>
            <a:ext cx="8013533" cy="1023554"/>
          </a:xfrm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Zelenina je zdravá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Obsahuje mnoho vitamínů, minerálních látek a vlákniny.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Jezte zeleninu a ovoce každý den!</a:t>
            </a:r>
          </a:p>
          <a:p>
            <a:endParaRPr lang="cs-CZ" dirty="0"/>
          </a:p>
        </p:txBody>
      </p:sp>
      <p:pic>
        <p:nvPicPr>
          <p:cNvPr id="5122" name="Picture 2" descr="C:\Users\admin\AppData\Local\Microsoft\Windows\Temporary Internet Files\Content.IE5\JX1WAKUB\MC9004324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888" y="3582463"/>
            <a:ext cx="3441352" cy="205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169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oživení výuky při výkladu učiva o zelenině ve 2. ročníku. Žáci si zopakovali podle obrázků známé druhy zeleniny a zařazovali je do příslušných skupin.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Použitý zdroj obrázků:</a:t>
            </a:r>
            <a:endParaRPr lang="cs-CZ" dirty="0" smtClean="0"/>
          </a:p>
          <a:p>
            <a:r>
              <a:rPr lang="cs-CZ" sz="2800" dirty="0" smtClean="0"/>
              <a:t>www. </a:t>
            </a:r>
            <a:r>
              <a:rPr lang="cs-CZ" sz="2800"/>
              <a:t>o</a:t>
            </a:r>
            <a:r>
              <a:rPr lang="cs-CZ" sz="2800" smtClean="0"/>
              <a:t>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123</Words>
  <Application>Microsoft Office PowerPoint</Application>
  <PresentationFormat>Předvádění na obrazovce (4:3)</PresentationFormat>
  <Paragraphs>31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Zelenina kořenová</vt:lpstr>
      <vt:lpstr>Zelenina listová</vt:lpstr>
      <vt:lpstr>Zelenina cibulová</vt:lpstr>
      <vt:lpstr>Zelenina plodová</vt:lpstr>
      <vt:lpstr>Zelenina je zdravá !</vt:lpstr>
      <vt:lpstr>ANOTACE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22</cp:revision>
  <dcterms:created xsi:type="dcterms:W3CDTF">2011-06-20T10:40:08Z</dcterms:created>
  <dcterms:modified xsi:type="dcterms:W3CDTF">2012-11-11T15:35:10Z</dcterms:modified>
</cp:coreProperties>
</file>