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-84" y="-4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D4894-1396-453B-89DF-268418FCE44D}" type="datetimeFigureOut">
              <a:rPr lang="cs-CZ" smtClean="0"/>
              <a:t>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7BB46-BE4C-4D11-B5C3-8A90AC766C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06732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D4894-1396-453B-89DF-268418FCE44D}" type="datetimeFigureOut">
              <a:rPr lang="cs-CZ" smtClean="0"/>
              <a:t>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7BB46-BE4C-4D11-B5C3-8A90AC766C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54834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D4894-1396-453B-89DF-268418FCE44D}" type="datetimeFigureOut">
              <a:rPr lang="cs-CZ" smtClean="0"/>
              <a:t>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7BB46-BE4C-4D11-B5C3-8A90AC766C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39374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D4894-1396-453B-89DF-268418FCE44D}" type="datetimeFigureOut">
              <a:rPr lang="cs-CZ" smtClean="0"/>
              <a:t>4.6.2012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7BB46-BE4C-4D11-B5C3-8A90AC766C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46162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D4894-1396-453B-89DF-268418FCE44D}" type="datetimeFigureOut">
              <a:rPr lang="cs-CZ" smtClean="0"/>
              <a:t>4.6.2012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7BB46-BE4C-4D11-B5C3-8A90AC766C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67911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D4894-1396-453B-89DF-268418FCE44D}" type="datetimeFigureOut">
              <a:rPr lang="cs-CZ" smtClean="0"/>
              <a:t>4.6.2012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7BB46-BE4C-4D11-B5C3-8A90AC766C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51108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D4894-1396-453B-89DF-268418FCE44D}" type="datetimeFigureOut">
              <a:rPr lang="cs-CZ" smtClean="0"/>
              <a:t>4.6.2012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7BB46-BE4C-4D11-B5C3-8A90AC766C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30036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D4894-1396-453B-89DF-268418FCE44D}" type="datetimeFigureOut">
              <a:rPr lang="cs-CZ" smtClean="0"/>
              <a:t>4.6.2012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7BB46-BE4C-4D11-B5C3-8A90AC766C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48044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D4894-1396-453B-89DF-268418FCE44D}" type="datetimeFigureOut">
              <a:rPr lang="cs-CZ" smtClean="0"/>
              <a:t>4.6.2012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7BB46-BE4C-4D11-B5C3-8A90AC766C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46395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D4894-1396-453B-89DF-268418FCE44D}" type="datetimeFigureOut">
              <a:rPr lang="cs-CZ" smtClean="0"/>
              <a:t>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7BB46-BE4C-4D11-B5C3-8A90AC766C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75165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D4894-1396-453B-89DF-268418FCE44D}" type="datetimeFigureOut">
              <a:rPr lang="cs-CZ" smtClean="0"/>
              <a:t>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F7BB46-BE4C-4D11-B5C3-8A90AC766C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17226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5D4894-1396-453B-89DF-268418FCE44D}" type="datetimeFigureOut">
              <a:rPr lang="cs-CZ" smtClean="0"/>
              <a:t>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F7BB46-BE4C-4D11-B5C3-8A90AC766C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12132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wmf"/><Relationship Id="rId7" Type="http://schemas.openxmlformats.org/officeDocument/2006/relationships/image" Target="../media/image13.wm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wmf"/><Relationship Id="rId5" Type="http://schemas.openxmlformats.org/officeDocument/2006/relationships/image" Target="../media/image11.jpeg"/><Relationship Id="rId10" Type="http://schemas.openxmlformats.org/officeDocument/2006/relationships/image" Target="../media/image16.jpg"/><Relationship Id="rId4" Type="http://schemas.openxmlformats.org/officeDocument/2006/relationships/image" Target="../media/image10.jpeg"/><Relationship Id="rId9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703" name="Group 1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3420784"/>
              </p:ext>
            </p:extLst>
          </p:nvPr>
        </p:nvGraphicFramePr>
        <p:xfrm>
          <a:off x="1511660" y="1196752"/>
          <a:ext cx="6120680" cy="5567349"/>
        </p:xfrm>
        <a:graphic>
          <a:graphicData uri="http://schemas.openxmlformats.org/drawingml/2006/table">
            <a:tbl>
              <a:tblPr/>
              <a:tblGrid>
                <a:gridCol w="2466869"/>
                <a:gridCol w="3653811"/>
              </a:tblGrid>
              <a:tr h="5022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  <a:cs typeface="Times New Roman" pitchFamily="18" charset="0"/>
                        </a:rPr>
                        <a:t>Číslo přílohy: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  <a:cs typeface="Times New Roman" pitchFamily="18" charset="0"/>
                        </a:rPr>
                        <a:t>VY_ 52_INOVACE_27_ROZMANITOST PŘÍRODY - JARO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</a:tr>
              <a:tr h="3877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Autor:</a:t>
                      </a:r>
                      <a:endParaRPr kumimoji="0" lang="cs-CZ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Mgr. Petra </a:t>
                      </a:r>
                      <a:r>
                        <a:rPr kumimoji="0" lang="cs-CZ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Kukuczková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</a:tr>
              <a:tr h="3858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Předmět:</a:t>
                      </a:r>
                      <a:endParaRPr kumimoji="0" lang="cs-CZ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Prvouka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58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Třída: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2. ročník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</a:tr>
              <a:tr h="7883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Šablona projektu:</a:t>
                      </a:r>
                      <a:endParaRPr kumimoji="0" lang="cs-CZ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V/2 Inovace a zkvalitnění v oblasti přírodních věd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17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Datum zařazení do výuky a zapsání do třídní knihy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29. 3. 2012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</a:tr>
              <a:tr h="3877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Jazyk: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Český jazyk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14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Název a anotace: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ROZMANITOST PŘÍRODY - JARO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</a:tr>
              <a:tr h="3914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Druh učebního materiálu: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DUM – Prezentace </a:t>
                      </a:r>
                      <a:r>
                        <a:rPr kumimoji="0" lang="cs-CZ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Power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Point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14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Očekávaný výstup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Sleduje a popisuje změny v přírodě na jaře, vyjmenuje jarní měsíce, popíše práce na poli a v zahradách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</a:tr>
              <a:tr h="6369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Využité materiály: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Obrázky byly použity z klipartu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3691" name="Rectangle 139"/>
          <p:cNvSpPr>
            <a:spLocks noChangeArrowheads="1"/>
          </p:cNvSpPr>
          <p:nvPr/>
        </p:nvSpPr>
        <p:spPr bwMode="auto">
          <a:xfrm>
            <a:off x="0" y="58023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>
              <a:latin typeface="Arial" charset="0"/>
            </a:endParaRPr>
          </a:p>
        </p:txBody>
      </p:sp>
      <p:pic>
        <p:nvPicPr>
          <p:cNvPr id="23696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513" y="260350"/>
            <a:ext cx="4692650" cy="792163"/>
          </a:xfrm>
          <a:prstGeom prst="rect">
            <a:avLst/>
          </a:prstGeo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val="2512935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3" name="Picture 7" descr="C:\Users\Petra\AppData\Local\Microsoft\Windows\Temporary Internet Files\Content.IE5\R8S25GK3\MC900353870[1].wmf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44"/>
          <a:stretch/>
        </p:blipFill>
        <p:spPr bwMode="auto">
          <a:xfrm>
            <a:off x="6300191" y="1988840"/>
            <a:ext cx="2843809" cy="4211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-30262"/>
            <a:ext cx="9130340" cy="1301006"/>
          </a:xfrm>
        </p:spPr>
        <p:txBody>
          <a:bodyPr/>
          <a:lstStyle/>
          <a:p>
            <a:r>
              <a:rPr lang="cs-CZ" b="1" dirty="0" smtClean="0">
                <a:solidFill>
                  <a:srgbClr val="06AA1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JARO ZAČÍNÁ 20.BŘEZNA</a:t>
            </a:r>
            <a:endParaRPr lang="cs-CZ" b="1" dirty="0">
              <a:solidFill>
                <a:srgbClr val="06AA1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147248" cy="55446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>
                <a:solidFill>
                  <a:srgbClr val="0FB91F"/>
                </a:solidFill>
              </a:rPr>
              <a:t>JE TO </a:t>
            </a:r>
            <a:r>
              <a:rPr lang="cs-CZ" b="1" dirty="0" smtClean="0">
                <a:solidFill>
                  <a:srgbClr val="0FB91F"/>
                </a:solidFill>
              </a:rPr>
              <a:t>DEN JARNÍ ROVNODENNOSTI </a:t>
            </a:r>
            <a:r>
              <a:rPr lang="cs-CZ" dirty="0" smtClean="0">
                <a:solidFill>
                  <a:srgbClr val="0FB91F"/>
                </a:solidFill>
              </a:rPr>
              <a:t>– DEN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0FB91F"/>
                </a:solidFill>
              </a:rPr>
              <a:t>I NOC JSOU STEJNĚ DLOUHÉ. JARNÍ MĚSÍCE JSOU </a:t>
            </a:r>
            <a:r>
              <a:rPr lang="cs-CZ" b="1" dirty="0" smtClean="0">
                <a:solidFill>
                  <a:srgbClr val="0FB91F"/>
                </a:solidFill>
              </a:rPr>
              <a:t>BŘEZEN, DUBEN, KVĚTEN.</a:t>
            </a:r>
          </a:p>
          <a:p>
            <a:pPr marL="0" indent="0">
              <a:buNone/>
            </a:pPr>
            <a:endParaRPr lang="cs-CZ" b="1" dirty="0" smtClean="0">
              <a:solidFill>
                <a:srgbClr val="0FB91F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rgbClr val="0FB91F"/>
                </a:solidFill>
              </a:rPr>
              <a:t>DNY SE PRODLUŽUJÍ, NOCI ZKRACUJÍ.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0FB91F"/>
                </a:solidFill>
              </a:rPr>
              <a:t>VENKU SE OTEPLUJE, NA STROMECH 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0FB91F"/>
                </a:solidFill>
              </a:rPr>
              <a:t>RAŠÍ PUPENY, TRÁVA SE ZELENÁ,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0FB91F"/>
                </a:solidFill>
              </a:rPr>
              <a:t>ROZKVÉTAJÍ PRVNÍ JARNÍ KVĚTINY.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0FB91F"/>
                </a:solidFill>
              </a:rPr>
              <a:t>NA JAŘE SLAVÍME </a:t>
            </a:r>
            <a:r>
              <a:rPr lang="cs-CZ" b="1" dirty="0" smtClean="0">
                <a:solidFill>
                  <a:srgbClr val="0FB91F"/>
                </a:solidFill>
              </a:rPr>
              <a:t>VELIKONOCE.</a:t>
            </a:r>
          </a:p>
          <a:p>
            <a:pPr marL="0" indent="0">
              <a:buNone/>
            </a:pP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38143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7114" y="217218"/>
            <a:ext cx="8829083" cy="640871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rgbClr val="C00000"/>
                </a:solidFill>
              </a:rPr>
              <a:t>NA JAŘE ROZKVÉTAJÍ STROMY. 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C00000"/>
                </a:solidFill>
              </a:rPr>
              <a:t>Z OPYLENÝCH KVĚTŮ OVOCNÝCH 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C00000"/>
                </a:solidFill>
              </a:rPr>
              <a:t>STROMŮ SE VYVÍJEJÍ PLODY.</a:t>
            </a:r>
          </a:p>
          <a:p>
            <a:pPr marL="0" indent="0">
              <a:buNone/>
            </a:pPr>
            <a:r>
              <a:rPr lang="cs-CZ" dirty="0" smtClean="0"/>
              <a:t>                     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</a:t>
            </a:r>
            <a:r>
              <a:rPr lang="cs-CZ" b="1" dirty="0" smtClean="0">
                <a:solidFill>
                  <a:srgbClr val="0FB91F"/>
                </a:solidFill>
              </a:rPr>
              <a:t>STĚHOVAVÍ PTÁCI SE VRACÍ  </a:t>
            </a:r>
          </a:p>
          <a:p>
            <a:pPr marL="0" indent="0">
              <a:buNone/>
            </a:pPr>
            <a:r>
              <a:rPr lang="cs-CZ" b="1" dirty="0">
                <a:solidFill>
                  <a:srgbClr val="0FB91F"/>
                </a:solidFill>
              </a:rPr>
              <a:t> </a:t>
            </a:r>
            <a:r>
              <a:rPr lang="cs-CZ" b="1" dirty="0" smtClean="0">
                <a:solidFill>
                  <a:srgbClr val="0FB91F"/>
                </a:solidFill>
              </a:rPr>
              <a:t>                                     Z TEPLÝCH KRAJIN, STAVÍ SI </a:t>
            </a:r>
          </a:p>
          <a:p>
            <a:pPr marL="0" indent="0">
              <a:buNone/>
            </a:pPr>
            <a:r>
              <a:rPr lang="cs-CZ" b="1" dirty="0">
                <a:solidFill>
                  <a:srgbClr val="0FB91F"/>
                </a:solidFill>
              </a:rPr>
              <a:t> </a:t>
            </a:r>
            <a:r>
              <a:rPr lang="cs-CZ" b="1" dirty="0" smtClean="0">
                <a:solidFill>
                  <a:srgbClr val="0FB91F"/>
                </a:solidFill>
              </a:rPr>
              <a:t>                                     HNÍZDA, ABY VYVEDLI MLADÉ. 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b="1" dirty="0" smtClean="0">
                <a:solidFill>
                  <a:srgbClr val="D31B9E"/>
                </a:solidFill>
              </a:rPr>
              <a:t>ZEMĚDĚLCI SÁZEJÍ BRAMBORY,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D31B9E"/>
                </a:solidFill>
              </a:rPr>
              <a:t>SEJÍ OBILÍ – JAŘINY. ZAČÍNAJÍ 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D31B9E"/>
                </a:solidFill>
              </a:rPr>
              <a:t>PRÁCE NA ZAHRÁDCE.              </a:t>
            </a:r>
            <a:r>
              <a:rPr lang="cs-CZ" b="1" dirty="0" smtClean="0">
                <a:solidFill>
                  <a:schemeClr val="accent2">
                    <a:lumMod val="50000"/>
                  </a:schemeClr>
                </a:solidFill>
              </a:rPr>
              <a:t>                                                                         </a:t>
            </a:r>
          </a:p>
          <a:p>
            <a:pPr marL="0" indent="0">
              <a:buNone/>
            </a:pPr>
            <a:endParaRPr lang="cs-CZ" b="1" dirty="0" smtClean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2" name="Picture 9" descr="C:\Users\Petra\AppData\Local\Microsoft\Windows\Temporary Internet Files\Content.IE5\S7687CZ2\MP90040076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7" y="3933056"/>
            <a:ext cx="3431877" cy="2924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Petra\AppData\Local\Microsoft\Windows\Temporary Internet Files\Content.IE5\R8S25GK3\MC90039649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525968"/>
            <a:ext cx="2501886" cy="2320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7" name="Picture 19" descr="C:\Users\Petra\AppData\Local\Microsoft\Windows\Temporary Internet Files\Content.IE5\S7687CZ2\MC90023426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3528" y="1988840"/>
            <a:ext cx="3277392" cy="2356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8" name="Picture 20" descr="C:\Users\Petra\AppData\Local\Microsoft\Windows\Temporary Internet Files\Content.IE5\AM1I8PN9\MC900338158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5929" y="14312"/>
            <a:ext cx="2448272" cy="2279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900458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19" name="Picture 47" descr="C:\Users\Petra\AppData\Local\Microsoft\Windows\Temporary Internet Files\Content.IE5\ME8R1IM6\MP900427823[1]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1" b="3452"/>
          <a:stretch/>
        </p:blipFill>
        <p:spPr bwMode="auto">
          <a:xfrm>
            <a:off x="-2878" y="1007593"/>
            <a:ext cx="9146878" cy="5866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9144000" cy="981075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POVÍDEJ O TOM, CO DĚLÁTE NA JAŘE</a:t>
            </a:r>
            <a:endParaRPr lang="cs-CZ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7" name="Picture 5" descr="C:\Users\Petra\AppData\Local\Microsoft\Windows\Temporary Internet Files\Content.IE5\VJ8JBHB1\MC900435466[1].wmf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17" r="6297"/>
          <a:stretch/>
        </p:blipFill>
        <p:spPr bwMode="auto">
          <a:xfrm>
            <a:off x="5184" y="3000063"/>
            <a:ext cx="2002631" cy="3877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Group 7"/>
          <p:cNvGrpSpPr>
            <a:grpSpLocks noChangeAspect="1"/>
          </p:cNvGrpSpPr>
          <p:nvPr/>
        </p:nvGrpSpPr>
        <p:grpSpPr bwMode="auto">
          <a:xfrm>
            <a:off x="6562157" y="1186416"/>
            <a:ext cx="2171140" cy="1283967"/>
            <a:chOff x="1989" y="1030"/>
            <a:chExt cx="1160" cy="686"/>
          </a:xfrm>
        </p:grpSpPr>
        <p:sp>
          <p:nvSpPr>
            <p:cNvPr id="11" name="Freeform 12"/>
            <p:cNvSpPr>
              <a:spLocks/>
            </p:cNvSpPr>
            <p:nvPr/>
          </p:nvSpPr>
          <p:spPr bwMode="auto">
            <a:xfrm>
              <a:off x="2705" y="1310"/>
              <a:ext cx="368" cy="238"/>
            </a:xfrm>
            <a:custGeom>
              <a:avLst/>
              <a:gdLst>
                <a:gd name="T0" fmla="*/ 10 w 368"/>
                <a:gd name="T1" fmla="*/ 0 h 238"/>
                <a:gd name="T2" fmla="*/ 0 w 368"/>
                <a:gd name="T3" fmla="*/ 6 h 238"/>
                <a:gd name="T4" fmla="*/ 158 w 368"/>
                <a:gd name="T5" fmla="*/ 82 h 238"/>
                <a:gd name="T6" fmla="*/ 232 w 368"/>
                <a:gd name="T7" fmla="*/ 170 h 238"/>
                <a:gd name="T8" fmla="*/ 232 w 368"/>
                <a:gd name="T9" fmla="*/ 170 h 238"/>
                <a:gd name="T10" fmla="*/ 252 w 368"/>
                <a:gd name="T11" fmla="*/ 194 h 238"/>
                <a:gd name="T12" fmla="*/ 270 w 368"/>
                <a:gd name="T13" fmla="*/ 212 h 238"/>
                <a:gd name="T14" fmla="*/ 280 w 368"/>
                <a:gd name="T15" fmla="*/ 218 h 238"/>
                <a:gd name="T16" fmla="*/ 290 w 368"/>
                <a:gd name="T17" fmla="*/ 222 h 238"/>
                <a:gd name="T18" fmla="*/ 300 w 368"/>
                <a:gd name="T19" fmla="*/ 226 h 238"/>
                <a:gd name="T20" fmla="*/ 310 w 368"/>
                <a:gd name="T21" fmla="*/ 230 h 238"/>
                <a:gd name="T22" fmla="*/ 282 w 368"/>
                <a:gd name="T23" fmla="*/ 204 h 238"/>
                <a:gd name="T24" fmla="*/ 312 w 368"/>
                <a:gd name="T25" fmla="*/ 210 h 238"/>
                <a:gd name="T26" fmla="*/ 268 w 368"/>
                <a:gd name="T27" fmla="*/ 186 h 238"/>
                <a:gd name="T28" fmla="*/ 288 w 368"/>
                <a:gd name="T29" fmla="*/ 180 h 238"/>
                <a:gd name="T30" fmla="*/ 288 w 368"/>
                <a:gd name="T31" fmla="*/ 180 h 238"/>
                <a:gd name="T32" fmla="*/ 306 w 368"/>
                <a:gd name="T33" fmla="*/ 202 h 238"/>
                <a:gd name="T34" fmla="*/ 326 w 368"/>
                <a:gd name="T35" fmla="*/ 220 h 238"/>
                <a:gd name="T36" fmla="*/ 336 w 368"/>
                <a:gd name="T37" fmla="*/ 226 h 238"/>
                <a:gd name="T38" fmla="*/ 346 w 368"/>
                <a:gd name="T39" fmla="*/ 232 h 238"/>
                <a:gd name="T40" fmla="*/ 356 w 368"/>
                <a:gd name="T41" fmla="*/ 236 h 238"/>
                <a:gd name="T42" fmla="*/ 366 w 368"/>
                <a:gd name="T43" fmla="*/ 238 h 238"/>
                <a:gd name="T44" fmla="*/ 336 w 368"/>
                <a:gd name="T45" fmla="*/ 214 h 238"/>
                <a:gd name="T46" fmla="*/ 368 w 368"/>
                <a:gd name="T47" fmla="*/ 218 h 238"/>
                <a:gd name="T48" fmla="*/ 324 w 368"/>
                <a:gd name="T49" fmla="*/ 194 h 238"/>
                <a:gd name="T50" fmla="*/ 350 w 368"/>
                <a:gd name="T51" fmla="*/ 188 h 238"/>
                <a:gd name="T52" fmla="*/ 298 w 368"/>
                <a:gd name="T53" fmla="*/ 174 h 238"/>
                <a:gd name="T54" fmla="*/ 218 w 368"/>
                <a:gd name="T55" fmla="*/ 82 h 238"/>
                <a:gd name="T56" fmla="*/ 66 w 368"/>
                <a:gd name="T57" fmla="*/ 8 h 238"/>
                <a:gd name="T58" fmla="*/ 56 w 368"/>
                <a:gd name="T59" fmla="*/ 14 h 238"/>
                <a:gd name="T60" fmla="*/ 212 w 368"/>
                <a:gd name="T61" fmla="*/ 92 h 238"/>
                <a:gd name="T62" fmla="*/ 284 w 368"/>
                <a:gd name="T63" fmla="*/ 176 h 238"/>
                <a:gd name="T64" fmla="*/ 242 w 368"/>
                <a:gd name="T65" fmla="*/ 166 h 238"/>
                <a:gd name="T66" fmla="*/ 164 w 368"/>
                <a:gd name="T67" fmla="*/ 72 h 238"/>
                <a:gd name="T68" fmla="*/ 10 w 368"/>
                <a:gd name="T69" fmla="*/ 0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68" h="238">
                  <a:moveTo>
                    <a:pt x="10" y="0"/>
                  </a:moveTo>
                  <a:lnTo>
                    <a:pt x="0" y="6"/>
                  </a:lnTo>
                  <a:lnTo>
                    <a:pt x="158" y="82"/>
                  </a:lnTo>
                  <a:lnTo>
                    <a:pt x="232" y="170"/>
                  </a:lnTo>
                  <a:lnTo>
                    <a:pt x="232" y="170"/>
                  </a:lnTo>
                  <a:lnTo>
                    <a:pt x="252" y="194"/>
                  </a:lnTo>
                  <a:lnTo>
                    <a:pt x="270" y="212"/>
                  </a:lnTo>
                  <a:lnTo>
                    <a:pt x="280" y="218"/>
                  </a:lnTo>
                  <a:lnTo>
                    <a:pt x="290" y="222"/>
                  </a:lnTo>
                  <a:lnTo>
                    <a:pt x="300" y="226"/>
                  </a:lnTo>
                  <a:lnTo>
                    <a:pt x="310" y="230"/>
                  </a:lnTo>
                  <a:lnTo>
                    <a:pt x="282" y="204"/>
                  </a:lnTo>
                  <a:lnTo>
                    <a:pt x="312" y="210"/>
                  </a:lnTo>
                  <a:lnTo>
                    <a:pt x="268" y="186"/>
                  </a:lnTo>
                  <a:lnTo>
                    <a:pt x="288" y="180"/>
                  </a:lnTo>
                  <a:lnTo>
                    <a:pt x="288" y="180"/>
                  </a:lnTo>
                  <a:lnTo>
                    <a:pt x="306" y="202"/>
                  </a:lnTo>
                  <a:lnTo>
                    <a:pt x="326" y="220"/>
                  </a:lnTo>
                  <a:lnTo>
                    <a:pt x="336" y="226"/>
                  </a:lnTo>
                  <a:lnTo>
                    <a:pt x="346" y="232"/>
                  </a:lnTo>
                  <a:lnTo>
                    <a:pt x="356" y="236"/>
                  </a:lnTo>
                  <a:lnTo>
                    <a:pt x="366" y="238"/>
                  </a:lnTo>
                  <a:lnTo>
                    <a:pt x="336" y="214"/>
                  </a:lnTo>
                  <a:lnTo>
                    <a:pt x="368" y="218"/>
                  </a:lnTo>
                  <a:lnTo>
                    <a:pt x="324" y="194"/>
                  </a:lnTo>
                  <a:lnTo>
                    <a:pt x="350" y="188"/>
                  </a:lnTo>
                  <a:lnTo>
                    <a:pt x="298" y="174"/>
                  </a:lnTo>
                  <a:lnTo>
                    <a:pt x="218" y="82"/>
                  </a:lnTo>
                  <a:lnTo>
                    <a:pt x="66" y="8"/>
                  </a:lnTo>
                  <a:lnTo>
                    <a:pt x="56" y="14"/>
                  </a:lnTo>
                  <a:lnTo>
                    <a:pt x="212" y="92"/>
                  </a:lnTo>
                  <a:lnTo>
                    <a:pt x="284" y="176"/>
                  </a:lnTo>
                  <a:lnTo>
                    <a:pt x="242" y="166"/>
                  </a:lnTo>
                  <a:lnTo>
                    <a:pt x="164" y="72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rgbClr val="ECAB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2" name="Freeform 13"/>
            <p:cNvSpPr>
              <a:spLocks/>
            </p:cNvSpPr>
            <p:nvPr/>
          </p:nvSpPr>
          <p:spPr bwMode="auto">
            <a:xfrm>
              <a:off x="2557" y="1274"/>
              <a:ext cx="134" cy="412"/>
            </a:xfrm>
            <a:custGeom>
              <a:avLst/>
              <a:gdLst>
                <a:gd name="T0" fmla="*/ 44 w 134"/>
                <a:gd name="T1" fmla="*/ 0 h 412"/>
                <a:gd name="T2" fmla="*/ 44 w 134"/>
                <a:gd name="T3" fmla="*/ 0 h 412"/>
                <a:gd name="T4" fmla="*/ 44 w 134"/>
                <a:gd name="T5" fmla="*/ 4 h 412"/>
                <a:gd name="T6" fmla="*/ 44 w 134"/>
                <a:gd name="T7" fmla="*/ 4 h 412"/>
                <a:gd name="T8" fmla="*/ 30 w 134"/>
                <a:gd name="T9" fmla="*/ 66 h 412"/>
                <a:gd name="T10" fmla="*/ 18 w 134"/>
                <a:gd name="T11" fmla="*/ 124 h 412"/>
                <a:gd name="T12" fmla="*/ 8 w 134"/>
                <a:gd name="T13" fmla="*/ 176 h 412"/>
                <a:gd name="T14" fmla="*/ 4 w 134"/>
                <a:gd name="T15" fmla="*/ 222 h 412"/>
                <a:gd name="T16" fmla="*/ 4 w 134"/>
                <a:gd name="T17" fmla="*/ 222 h 412"/>
                <a:gd name="T18" fmla="*/ 0 w 134"/>
                <a:gd name="T19" fmla="*/ 260 h 412"/>
                <a:gd name="T20" fmla="*/ 0 w 134"/>
                <a:gd name="T21" fmla="*/ 292 h 412"/>
                <a:gd name="T22" fmla="*/ 2 w 134"/>
                <a:gd name="T23" fmla="*/ 322 h 412"/>
                <a:gd name="T24" fmla="*/ 6 w 134"/>
                <a:gd name="T25" fmla="*/ 348 h 412"/>
                <a:gd name="T26" fmla="*/ 10 w 134"/>
                <a:gd name="T27" fmla="*/ 370 h 412"/>
                <a:gd name="T28" fmla="*/ 20 w 134"/>
                <a:gd name="T29" fmla="*/ 388 h 412"/>
                <a:gd name="T30" fmla="*/ 30 w 134"/>
                <a:gd name="T31" fmla="*/ 402 h 412"/>
                <a:gd name="T32" fmla="*/ 42 w 134"/>
                <a:gd name="T33" fmla="*/ 412 h 412"/>
                <a:gd name="T34" fmla="*/ 42 w 134"/>
                <a:gd name="T35" fmla="*/ 412 h 412"/>
                <a:gd name="T36" fmla="*/ 48 w 134"/>
                <a:gd name="T37" fmla="*/ 408 h 412"/>
                <a:gd name="T38" fmla="*/ 54 w 134"/>
                <a:gd name="T39" fmla="*/ 400 h 412"/>
                <a:gd name="T40" fmla="*/ 58 w 134"/>
                <a:gd name="T41" fmla="*/ 386 h 412"/>
                <a:gd name="T42" fmla="*/ 58 w 134"/>
                <a:gd name="T43" fmla="*/ 370 h 412"/>
                <a:gd name="T44" fmla="*/ 58 w 134"/>
                <a:gd name="T45" fmla="*/ 350 h 412"/>
                <a:gd name="T46" fmla="*/ 56 w 134"/>
                <a:gd name="T47" fmla="*/ 324 h 412"/>
                <a:gd name="T48" fmla="*/ 44 w 134"/>
                <a:gd name="T49" fmla="*/ 262 h 412"/>
                <a:gd name="T50" fmla="*/ 44 w 134"/>
                <a:gd name="T51" fmla="*/ 262 h 412"/>
                <a:gd name="T52" fmla="*/ 54 w 134"/>
                <a:gd name="T53" fmla="*/ 286 h 412"/>
                <a:gd name="T54" fmla="*/ 64 w 134"/>
                <a:gd name="T55" fmla="*/ 308 h 412"/>
                <a:gd name="T56" fmla="*/ 74 w 134"/>
                <a:gd name="T57" fmla="*/ 328 h 412"/>
                <a:gd name="T58" fmla="*/ 84 w 134"/>
                <a:gd name="T59" fmla="*/ 342 h 412"/>
                <a:gd name="T60" fmla="*/ 84 w 134"/>
                <a:gd name="T61" fmla="*/ 342 h 412"/>
                <a:gd name="T62" fmla="*/ 92 w 134"/>
                <a:gd name="T63" fmla="*/ 352 h 412"/>
                <a:gd name="T64" fmla="*/ 100 w 134"/>
                <a:gd name="T65" fmla="*/ 362 h 412"/>
                <a:gd name="T66" fmla="*/ 110 w 134"/>
                <a:gd name="T67" fmla="*/ 368 h 412"/>
                <a:gd name="T68" fmla="*/ 118 w 134"/>
                <a:gd name="T69" fmla="*/ 372 h 412"/>
                <a:gd name="T70" fmla="*/ 106 w 134"/>
                <a:gd name="T71" fmla="*/ 242 h 412"/>
                <a:gd name="T72" fmla="*/ 134 w 134"/>
                <a:gd name="T73" fmla="*/ 202 h 412"/>
                <a:gd name="T74" fmla="*/ 134 w 134"/>
                <a:gd name="T75" fmla="*/ 0 h 412"/>
                <a:gd name="T76" fmla="*/ 44 w 134"/>
                <a:gd name="T77" fmla="*/ 0 h 4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34" h="412">
                  <a:moveTo>
                    <a:pt x="44" y="0"/>
                  </a:moveTo>
                  <a:lnTo>
                    <a:pt x="44" y="0"/>
                  </a:lnTo>
                  <a:lnTo>
                    <a:pt x="44" y="4"/>
                  </a:lnTo>
                  <a:lnTo>
                    <a:pt x="44" y="4"/>
                  </a:lnTo>
                  <a:lnTo>
                    <a:pt x="30" y="66"/>
                  </a:lnTo>
                  <a:lnTo>
                    <a:pt x="18" y="124"/>
                  </a:lnTo>
                  <a:lnTo>
                    <a:pt x="8" y="176"/>
                  </a:lnTo>
                  <a:lnTo>
                    <a:pt x="4" y="222"/>
                  </a:lnTo>
                  <a:lnTo>
                    <a:pt x="4" y="222"/>
                  </a:lnTo>
                  <a:lnTo>
                    <a:pt x="0" y="260"/>
                  </a:lnTo>
                  <a:lnTo>
                    <a:pt x="0" y="292"/>
                  </a:lnTo>
                  <a:lnTo>
                    <a:pt x="2" y="322"/>
                  </a:lnTo>
                  <a:lnTo>
                    <a:pt x="6" y="348"/>
                  </a:lnTo>
                  <a:lnTo>
                    <a:pt x="10" y="370"/>
                  </a:lnTo>
                  <a:lnTo>
                    <a:pt x="20" y="388"/>
                  </a:lnTo>
                  <a:lnTo>
                    <a:pt x="30" y="402"/>
                  </a:lnTo>
                  <a:lnTo>
                    <a:pt x="42" y="412"/>
                  </a:lnTo>
                  <a:lnTo>
                    <a:pt x="42" y="412"/>
                  </a:lnTo>
                  <a:lnTo>
                    <a:pt x="48" y="408"/>
                  </a:lnTo>
                  <a:lnTo>
                    <a:pt x="54" y="400"/>
                  </a:lnTo>
                  <a:lnTo>
                    <a:pt x="58" y="386"/>
                  </a:lnTo>
                  <a:lnTo>
                    <a:pt x="58" y="370"/>
                  </a:lnTo>
                  <a:lnTo>
                    <a:pt x="58" y="350"/>
                  </a:lnTo>
                  <a:lnTo>
                    <a:pt x="56" y="324"/>
                  </a:lnTo>
                  <a:lnTo>
                    <a:pt x="44" y="262"/>
                  </a:lnTo>
                  <a:lnTo>
                    <a:pt x="44" y="262"/>
                  </a:lnTo>
                  <a:lnTo>
                    <a:pt x="54" y="286"/>
                  </a:lnTo>
                  <a:lnTo>
                    <a:pt x="64" y="308"/>
                  </a:lnTo>
                  <a:lnTo>
                    <a:pt x="74" y="328"/>
                  </a:lnTo>
                  <a:lnTo>
                    <a:pt x="84" y="342"/>
                  </a:lnTo>
                  <a:lnTo>
                    <a:pt x="84" y="342"/>
                  </a:lnTo>
                  <a:lnTo>
                    <a:pt x="92" y="352"/>
                  </a:lnTo>
                  <a:lnTo>
                    <a:pt x="100" y="362"/>
                  </a:lnTo>
                  <a:lnTo>
                    <a:pt x="110" y="368"/>
                  </a:lnTo>
                  <a:lnTo>
                    <a:pt x="118" y="372"/>
                  </a:lnTo>
                  <a:lnTo>
                    <a:pt x="106" y="242"/>
                  </a:lnTo>
                  <a:lnTo>
                    <a:pt x="134" y="202"/>
                  </a:lnTo>
                  <a:lnTo>
                    <a:pt x="134" y="0"/>
                  </a:lnTo>
                  <a:lnTo>
                    <a:pt x="44" y="0"/>
                  </a:lnTo>
                  <a:close/>
                </a:path>
              </a:pathLst>
            </a:custGeom>
            <a:solidFill>
              <a:srgbClr val="DED3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3" name="Freeform 14"/>
            <p:cNvSpPr>
              <a:spLocks/>
            </p:cNvSpPr>
            <p:nvPr/>
          </p:nvSpPr>
          <p:spPr bwMode="auto">
            <a:xfrm>
              <a:off x="2557" y="1398"/>
              <a:ext cx="134" cy="288"/>
            </a:xfrm>
            <a:custGeom>
              <a:avLst/>
              <a:gdLst>
                <a:gd name="T0" fmla="*/ 82 w 134"/>
                <a:gd name="T1" fmla="*/ 46 h 288"/>
                <a:gd name="T2" fmla="*/ 82 w 134"/>
                <a:gd name="T3" fmla="*/ 46 h 288"/>
                <a:gd name="T4" fmla="*/ 76 w 134"/>
                <a:gd name="T5" fmla="*/ 40 h 288"/>
                <a:gd name="T6" fmla="*/ 76 w 134"/>
                <a:gd name="T7" fmla="*/ 40 h 288"/>
                <a:gd name="T8" fmla="*/ 68 w 134"/>
                <a:gd name="T9" fmla="*/ 64 h 288"/>
                <a:gd name="T10" fmla="*/ 58 w 134"/>
                <a:gd name="T11" fmla="*/ 84 h 288"/>
                <a:gd name="T12" fmla="*/ 50 w 134"/>
                <a:gd name="T13" fmla="*/ 100 h 288"/>
                <a:gd name="T14" fmla="*/ 40 w 134"/>
                <a:gd name="T15" fmla="*/ 110 h 288"/>
                <a:gd name="T16" fmla="*/ 32 w 134"/>
                <a:gd name="T17" fmla="*/ 114 h 288"/>
                <a:gd name="T18" fmla="*/ 26 w 134"/>
                <a:gd name="T19" fmla="*/ 114 h 288"/>
                <a:gd name="T20" fmla="*/ 22 w 134"/>
                <a:gd name="T21" fmla="*/ 114 h 288"/>
                <a:gd name="T22" fmla="*/ 12 w 134"/>
                <a:gd name="T23" fmla="*/ 108 h 288"/>
                <a:gd name="T24" fmla="*/ 4 w 134"/>
                <a:gd name="T25" fmla="*/ 98 h 288"/>
                <a:gd name="T26" fmla="*/ 4 w 134"/>
                <a:gd name="T27" fmla="*/ 98 h 288"/>
                <a:gd name="T28" fmla="*/ 0 w 134"/>
                <a:gd name="T29" fmla="*/ 136 h 288"/>
                <a:gd name="T30" fmla="*/ 0 w 134"/>
                <a:gd name="T31" fmla="*/ 168 h 288"/>
                <a:gd name="T32" fmla="*/ 2 w 134"/>
                <a:gd name="T33" fmla="*/ 198 h 288"/>
                <a:gd name="T34" fmla="*/ 6 w 134"/>
                <a:gd name="T35" fmla="*/ 224 h 288"/>
                <a:gd name="T36" fmla="*/ 10 w 134"/>
                <a:gd name="T37" fmla="*/ 246 h 288"/>
                <a:gd name="T38" fmla="*/ 20 w 134"/>
                <a:gd name="T39" fmla="*/ 264 h 288"/>
                <a:gd name="T40" fmla="*/ 30 w 134"/>
                <a:gd name="T41" fmla="*/ 278 h 288"/>
                <a:gd name="T42" fmla="*/ 42 w 134"/>
                <a:gd name="T43" fmla="*/ 288 h 288"/>
                <a:gd name="T44" fmla="*/ 42 w 134"/>
                <a:gd name="T45" fmla="*/ 288 h 288"/>
                <a:gd name="T46" fmla="*/ 48 w 134"/>
                <a:gd name="T47" fmla="*/ 284 h 288"/>
                <a:gd name="T48" fmla="*/ 54 w 134"/>
                <a:gd name="T49" fmla="*/ 276 h 288"/>
                <a:gd name="T50" fmla="*/ 58 w 134"/>
                <a:gd name="T51" fmla="*/ 262 h 288"/>
                <a:gd name="T52" fmla="*/ 58 w 134"/>
                <a:gd name="T53" fmla="*/ 246 h 288"/>
                <a:gd name="T54" fmla="*/ 58 w 134"/>
                <a:gd name="T55" fmla="*/ 226 h 288"/>
                <a:gd name="T56" fmla="*/ 56 w 134"/>
                <a:gd name="T57" fmla="*/ 200 h 288"/>
                <a:gd name="T58" fmla="*/ 44 w 134"/>
                <a:gd name="T59" fmla="*/ 138 h 288"/>
                <a:gd name="T60" fmla="*/ 44 w 134"/>
                <a:gd name="T61" fmla="*/ 138 h 288"/>
                <a:gd name="T62" fmla="*/ 54 w 134"/>
                <a:gd name="T63" fmla="*/ 162 h 288"/>
                <a:gd name="T64" fmla="*/ 64 w 134"/>
                <a:gd name="T65" fmla="*/ 184 h 288"/>
                <a:gd name="T66" fmla="*/ 74 w 134"/>
                <a:gd name="T67" fmla="*/ 204 h 288"/>
                <a:gd name="T68" fmla="*/ 84 w 134"/>
                <a:gd name="T69" fmla="*/ 218 h 288"/>
                <a:gd name="T70" fmla="*/ 84 w 134"/>
                <a:gd name="T71" fmla="*/ 218 h 288"/>
                <a:gd name="T72" fmla="*/ 92 w 134"/>
                <a:gd name="T73" fmla="*/ 228 h 288"/>
                <a:gd name="T74" fmla="*/ 100 w 134"/>
                <a:gd name="T75" fmla="*/ 238 h 288"/>
                <a:gd name="T76" fmla="*/ 110 w 134"/>
                <a:gd name="T77" fmla="*/ 244 h 288"/>
                <a:gd name="T78" fmla="*/ 118 w 134"/>
                <a:gd name="T79" fmla="*/ 248 h 288"/>
                <a:gd name="T80" fmla="*/ 106 w 134"/>
                <a:gd name="T81" fmla="*/ 118 h 288"/>
                <a:gd name="T82" fmla="*/ 134 w 134"/>
                <a:gd name="T83" fmla="*/ 78 h 288"/>
                <a:gd name="T84" fmla="*/ 134 w 134"/>
                <a:gd name="T85" fmla="*/ 0 h 288"/>
                <a:gd name="T86" fmla="*/ 134 w 134"/>
                <a:gd name="T87" fmla="*/ 0 h 288"/>
                <a:gd name="T88" fmla="*/ 130 w 134"/>
                <a:gd name="T89" fmla="*/ 20 h 288"/>
                <a:gd name="T90" fmla="*/ 126 w 134"/>
                <a:gd name="T91" fmla="*/ 38 h 288"/>
                <a:gd name="T92" fmla="*/ 122 w 134"/>
                <a:gd name="T93" fmla="*/ 50 h 288"/>
                <a:gd name="T94" fmla="*/ 116 w 134"/>
                <a:gd name="T95" fmla="*/ 58 h 288"/>
                <a:gd name="T96" fmla="*/ 108 w 134"/>
                <a:gd name="T97" fmla="*/ 60 h 288"/>
                <a:gd name="T98" fmla="*/ 100 w 134"/>
                <a:gd name="T99" fmla="*/ 60 h 288"/>
                <a:gd name="T100" fmla="*/ 92 w 134"/>
                <a:gd name="T101" fmla="*/ 54 h 288"/>
                <a:gd name="T102" fmla="*/ 82 w 134"/>
                <a:gd name="T103" fmla="*/ 46 h 288"/>
                <a:gd name="T104" fmla="*/ 82 w 134"/>
                <a:gd name="T105" fmla="*/ 46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34" h="288">
                  <a:moveTo>
                    <a:pt x="82" y="46"/>
                  </a:moveTo>
                  <a:lnTo>
                    <a:pt x="82" y="46"/>
                  </a:lnTo>
                  <a:lnTo>
                    <a:pt x="76" y="40"/>
                  </a:lnTo>
                  <a:lnTo>
                    <a:pt x="76" y="40"/>
                  </a:lnTo>
                  <a:lnTo>
                    <a:pt x="68" y="64"/>
                  </a:lnTo>
                  <a:lnTo>
                    <a:pt x="58" y="84"/>
                  </a:lnTo>
                  <a:lnTo>
                    <a:pt x="50" y="100"/>
                  </a:lnTo>
                  <a:lnTo>
                    <a:pt x="40" y="110"/>
                  </a:lnTo>
                  <a:lnTo>
                    <a:pt x="32" y="114"/>
                  </a:lnTo>
                  <a:lnTo>
                    <a:pt x="26" y="114"/>
                  </a:lnTo>
                  <a:lnTo>
                    <a:pt x="22" y="114"/>
                  </a:lnTo>
                  <a:lnTo>
                    <a:pt x="12" y="108"/>
                  </a:lnTo>
                  <a:lnTo>
                    <a:pt x="4" y="98"/>
                  </a:lnTo>
                  <a:lnTo>
                    <a:pt x="4" y="98"/>
                  </a:lnTo>
                  <a:lnTo>
                    <a:pt x="0" y="136"/>
                  </a:lnTo>
                  <a:lnTo>
                    <a:pt x="0" y="168"/>
                  </a:lnTo>
                  <a:lnTo>
                    <a:pt x="2" y="198"/>
                  </a:lnTo>
                  <a:lnTo>
                    <a:pt x="6" y="224"/>
                  </a:lnTo>
                  <a:lnTo>
                    <a:pt x="10" y="246"/>
                  </a:lnTo>
                  <a:lnTo>
                    <a:pt x="20" y="264"/>
                  </a:lnTo>
                  <a:lnTo>
                    <a:pt x="30" y="278"/>
                  </a:lnTo>
                  <a:lnTo>
                    <a:pt x="42" y="288"/>
                  </a:lnTo>
                  <a:lnTo>
                    <a:pt x="42" y="288"/>
                  </a:lnTo>
                  <a:lnTo>
                    <a:pt x="48" y="284"/>
                  </a:lnTo>
                  <a:lnTo>
                    <a:pt x="54" y="276"/>
                  </a:lnTo>
                  <a:lnTo>
                    <a:pt x="58" y="262"/>
                  </a:lnTo>
                  <a:lnTo>
                    <a:pt x="58" y="246"/>
                  </a:lnTo>
                  <a:lnTo>
                    <a:pt x="58" y="226"/>
                  </a:lnTo>
                  <a:lnTo>
                    <a:pt x="56" y="200"/>
                  </a:lnTo>
                  <a:lnTo>
                    <a:pt x="44" y="138"/>
                  </a:lnTo>
                  <a:lnTo>
                    <a:pt x="44" y="138"/>
                  </a:lnTo>
                  <a:lnTo>
                    <a:pt x="54" y="162"/>
                  </a:lnTo>
                  <a:lnTo>
                    <a:pt x="64" y="184"/>
                  </a:lnTo>
                  <a:lnTo>
                    <a:pt x="74" y="204"/>
                  </a:lnTo>
                  <a:lnTo>
                    <a:pt x="84" y="218"/>
                  </a:lnTo>
                  <a:lnTo>
                    <a:pt x="84" y="218"/>
                  </a:lnTo>
                  <a:lnTo>
                    <a:pt x="92" y="228"/>
                  </a:lnTo>
                  <a:lnTo>
                    <a:pt x="100" y="238"/>
                  </a:lnTo>
                  <a:lnTo>
                    <a:pt x="110" y="244"/>
                  </a:lnTo>
                  <a:lnTo>
                    <a:pt x="118" y="248"/>
                  </a:lnTo>
                  <a:lnTo>
                    <a:pt x="106" y="118"/>
                  </a:lnTo>
                  <a:lnTo>
                    <a:pt x="134" y="78"/>
                  </a:lnTo>
                  <a:lnTo>
                    <a:pt x="134" y="0"/>
                  </a:lnTo>
                  <a:lnTo>
                    <a:pt x="134" y="0"/>
                  </a:lnTo>
                  <a:lnTo>
                    <a:pt x="130" y="20"/>
                  </a:lnTo>
                  <a:lnTo>
                    <a:pt x="126" y="38"/>
                  </a:lnTo>
                  <a:lnTo>
                    <a:pt x="122" y="50"/>
                  </a:lnTo>
                  <a:lnTo>
                    <a:pt x="116" y="58"/>
                  </a:lnTo>
                  <a:lnTo>
                    <a:pt x="108" y="60"/>
                  </a:lnTo>
                  <a:lnTo>
                    <a:pt x="100" y="60"/>
                  </a:lnTo>
                  <a:lnTo>
                    <a:pt x="92" y="54"/>
                  </a:lnTo>
                  <a:lnTo>
                    <a:pt x="82" y="46"/>
                  </a:lnTo>
                  <a:lnTo>
                    <a:pt x="82" y="46"/>
                  </a:lnTo>
                  <a:close/>
                </a:path>
              </a:pathLst>
            </a:custGeom>
            <a:solidFill>
              <a:srgbClr val="42403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4" name="Freeform 15"/>
            <p:cNvSpPr>
              <a:spLocks/>
            </p:cNvSpPr>
            <p:nvPr/>
          </p:nvSpPr>
          <p:spPr bwMode="auto">
            <a:xfrm>
              <a:off x="2295" y="1030"/>
              <a:ext cx="854" cy="514"/>
            </a:xfrm>
            <a:custGeom>
              <a:avLst/>
              <a:gdLst>
                <a:gd name="T0" fmla="*/ 14 w 854"/>
                <a:gd name="T1" fmla="*/ 84 h 514"/>
                <a:gd name="T2" fmla="*/ 74 w 854"/>
                <a:gd name="T3" fmla="*/ 124 h 514"/>
                <a:gd name="T4" fmla="*/ 306 w 854"/>
                <a:gd name="T5" fmla="*/ 248 h 514"/>
                <a:gd name="T6" fmla="*/ 360 w 854"/>
                <a:gd name="T7" fmla="*/ 276 h 514"/>
                <a:gd name="T8" fmla="*/ 344 w 854"/>
                <a:gd name="T9" fmla="*/ 414 h 514"/>
                <a:gd name="T10" fmla="*/ 340 w 854"/>
                <a:gd name="T11" fmla="*/ 498 h 514"/>
                <a:gd name="T12" fmla="*/ 364 w 854"/>
                <a:gd name="T13" fmla="*/ 514 h 514"/>
                <a:gd name="T14" fmla="*/ 386 w 854"/>
                <a:gd name="T15" fmla="*/ 498 h 514"/>
                <a:gd name="T16" fmla="*/ 408 w 854"/>
                <a:gd name="T17" fmla="*/ 438 h 514"/>
                <a:gd name="T18" fmla="*/ 430 w 854"/>
                <a:gd name="T19" fmla="*/ 458 h 514"/>
                <a:gd name="T20" fmla="*/ 446 w 854"/>
                <a:gd name="T21" fmla="*/ 458 h 514"/>
                <a:gd name="T22" fmla="*/ 458 w 854"/>
                <a:gd name="T23" fmla="*/ 420 h 514"/>
                <a:gd name="T24" fmla="*/ 468 w 854"/>
                <a:gd name="T25" fmla="*/ 404 h 514"/>
                <a:gd name="T26" fmla="*/ 492 w 854"/>
                <a:gd name="T27" fmla="*/ 390 h 514"/>
                <a:gd name="T28" fmla="*/ 502 w 854"/>
                <a:gd name="T29" fmla="*/ 366 h 514"/>
                <a:gd name="T30" fmla="*/ 504 w 854"/>
                <a:gd name="T31" fmla="*/ 336 h 514"/>
                <a:gd name="T32" fmla="*/ 510 w 854"/>
                <a:gd name="T33" fmla="*/ 322 h 514"/>
                <a:gd name="T34" fmla="*/ 512 w 854"/>
                <a:gd name="T35" fmla="*/ 318 h 514"/>
                <a:gd name="T36" fmla="*/ 522 w 854"/>
                <a:gd name="T37" fmla="*/ 316 h 514"/>
                <a:gd name="T38" fmla="*/ 536 w 854"/>
                <a:gd name="T39" fmla="*/ 316 h 514"/>
                <a:gd name="T40" fmla="*/ 572 w 854"/>
                <a:gd name="T41" fmla="*/ 318 h 514"/>
                <a:gd name="T42" fmla="*/ 668 w 854"/>
                <a:gd name="T43" fmla="*/ 306 h 514"/>
                <a:gd name="T44" fmla="*/ 750 w 854"/>
                <a:gd name="T45" fmla="*/ 352 h 514"/>
                <a:gd name="T46" fmla="*/ 784 w 854"/>
                <a:gd name="T47" fmla="*/ 360 h 514"/>
                <a:gd name="T48" fmla="*/ 790 w 854"/>
                <a:gd name="T49" fmla="*/ 356 h 514"/>
                <a:gd name="T50" fmla="*/ 760 w 854"/>
                <a:gd name="T51" fmla="*/ 330 h 514"/>
                <a:gd name="T52" fmla="*/ 768 w 854"/>
                <a:gd name="T53" fmla="*/ 324 h 514"/>
                <a:gd name="T54" fmla="*/ 814 w 854"/>
                <a:gd name="T55" fmla="*/ 326 h 514"/>
                <a:gd name="T56" fmla="*/ 820 w 854"/>
                <a:gd name="T57" fmla="*/ 320 h 514"/>
                <a:gd name="T58" fmla="*/ 802 w 854"/>
                <a:gd name="T59" fmla="*/ 306 h 514"/>
                <a:gd name="T60" fmla="*/ 748 w 854"/>
                <a:gd name="T61" fmla="*/ 292 h 514"/>
                <a:gd name="T62" fmla="*/ 826 w 854"/>
                <a:gd name="T63" fmla="*/ 290 h 514"/>
                <a:gd name="T64" fmla="*/ 848 w 854"/>
                <a:gd name="T65" fmla="*/ 284 h 514"/>
                <a:gd name="T66" fmla="*/ 854 w 854"/>
                <a:gd name="T67" fmla="*/ 276 h 514"/>
                <a:gd name="T68" fmla="*/ 844 w 854"/>
                <a:gd name="T69" fmla="*/ 266 h 514"/>
                <a:gd name="T70" fmla="*/ 796 w 854"/>
                <a:gd name="T71" fmla="*/ 258 h 514"/>
                <a:gd name="T72" fmla="*/ 736 w 854"/>
                <a:gd name="T73" fmla="*/ 262 h 514"/>
                <a:gd name="T74" fmla="*/ 668 w 854"/>
                <a:gd name="T75" fmla="*/ 276 h 514"/>
                <a:gd name="T76" fmla="*/ 584 w 854"/>
                <a:gd name="T77" fmla="*/ 216 h 514"/>
                <a:gd name="T78" fmla="*/ 502 w 854"/>
                <a:gd name="T79" fmla="*/ 184 h 514"/>
                <a:gd name="T80" fmla="*/ 446 w 854"/>
                <a:gd name="T81" fmla="*/ 176 h 514"/>
                <a:gd name="T82" fmla="*/ 364 w 854"/>
                <a:gd name="T83" fmla="*/ 182 h 514"/>
                <a:gd name="T84" fmla="*/ 298 w 854"/>
                <a:gd name="T85" fmla="*/ 186 h 514"/>
                <a:gd name="T86" fmla="*/ 238 w 854"/>
                <a:gd name="T87" fmla="*/ 164 h 514"/>
                <a:gd name="T88" fmla="*/ 210 w 854"/>
                <a:gd name="T89" fmla="*/ 140 h 514"/>
                <a:gd name="T90" fmla="*/ 174 w 854"/>
                <a:gd name="T91" fmla="*/ 94 h 514"/>
                <a:gd name="T92" fmla="*/ 140 w 854"/>
                <a:gd name="T93" fmla="*/ 34 h 514"/>
                <a:gd name="T94" fmla="*/ 114 w 854"/>
                <a:gd name="T95" fmla="*/ 6 h 514"/>
                <a:gd name="T96" fmla="*/ 90 w 854"/>
                <a:gd name="T97" fmla="*/ 0 h 514"/>
                <a:gd name="T98" fmla="*/ 52 w 854"/>
                <a:gd name="T99" fmla="*/ 4 h 514"/>
                <a:gd name="T100" fmla="*/ 14 w 854"/>
                <a:gd name="T101" fmla="*/ 22 h 514"/>
                <a:gd name="T102" fmla="*/ 0 w 854"/>
                <a:gd name="T103" fmla="*/ 42 h 514"/>
                <a:gd name="T104" fmla="*/ 6 w 854"/>
                <a:gd name="T105" fmla="*/ 72 h 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854" h="514">
                  <a:moveTo>
                    <a:pt x="6" y="72"/>
                  </a:moveTo>
                  <a:lnTo>
                    <a:pt x="6" y="72"/>
                  </a:lnTo>
                  <a:lnTo>
                    <a:pt x="14" y="84"/>
                  </a:lnTo>
                  <a:lnTo>
                    <a:pt x="26" y="94"/>
                  </a:lnTo>
                  <a:lnTo>
                    <a:pt x="26" y="94"/>
                  </a:lnTo>
                  <a:lnTo>
                    <a:pt x="74" y="124"/>
                  </a:lnTo>
                  <a:lnTo>
                    <a:pt x="136" y="158"/>
                  </a:lnTo>
                  <a:lnTo>
                    <a:pt x="214" y="200"/>
                  </a:lnTo>
                  <a:lnTo>
                    <a:pt x="306" y="248"/>
                  </a:lnTo>
                  <a:lnTo>
                    <a:pt x="306" y="248"/>
                  </a:lnTo>
                  <a:lnTo>
                    <a:pt x="360" y="276"/>
                  </a:lnTo>
                  <a:lnTo>
                    <a:pt x="360" y="276"/>
                  </a:lnTo>
                  <a:lnTo>
                    <a:pt x="350" y="348"/>
                  </a:lnTo>
                  <a:lnTo>
                    <a:pt x="344" y="414"/>
                  </a:lnTo>
                  <a:lnTo>
                    <a:pt x="344" y="414"/>
                  </a:lnTo>
                  <a:lnTo>
                    <a:pt x="340" y="458"/>
                  </a:lnTo>
                  <a:lnTo>
                    <a:pt x="340" y="498"/>
                  </a:lnTo>
                  <a:lnTo>
                    <a:pt x="340" y="498"/>
                  </a:lnTo>
                  <a:lnTo>
                    <a:pt x="350" y="508"/>
                  </a:lnTo>
                  <a:lnTo>
                    <a:pt x="360" y="514"/>
                  </a:lnTo>
                  <a:lnTo>
                    <a:pt x="364" y="514"/>
                  </a:lnTo>
                  <a:lnTo>
                    <a:pt x="370" y="514"/>
                  </a:lnTo>
                  <a:lnTo>
                    <a:pt x="378" y="508"/>
                  </a:lnTo>
                  <a:lnTo>
                    <a:pt x="386" y="498"/>
                  </a:lnTo>
                  <a:lnTo>
                    <a:pt x="394" y="484"/>
                  </a:lnTo>
                  <a:lnTo>
                    <a:pt x="402" y="464"/>
                  </a:lnTo>
                  <a:lnTo>
                    <a:pt x="408" y="438"/>
                  </a:lnTo>
                  <a:lnTo>
                    <a:pt x="408" y="438"/>
                  </a:lnTo>
                  <a:lnTo>
                    <a:pt x="420" y="450"/>
                  </a:lnTo>
                  <a:lnTo>
                    <a:pt x="430" y="458"/>
                  </a:lnTo>
                  <a:lnTo>
                    <a:pt x="440" y="460"/>
                  </a:lnTo>
                  <a:lnTo>
                    <a:pt x="442" y="460"/>
                  </a:lnTo>
                  <a:lnTo>
                    <a:pt x="446" y="458"/>
                  </a:lnTo>
                  <a:lnTo>
                    <a:pt x="452" y="450"/>
                  </a:lnTo>
                  <a:lnTo>
                    <a:pt x="456" y="438"/>
                  </a:lnTo>
                  <a:lnTo>
                    <a:pt x="458" y="420"/>
                  </a:lnTo>
                  <a:lnTo>
                    <a:pt x="460" y="398"/>
                  </a:lnTo>
                  <a:lnTo>
                    <a:pt x="460" y="398"/>
                  </a:lnTo>
                  <a:lnTo>
                    <a:pt x="468" y="404"/>
                  </a:lnTo>
                  <a:lnTo>
                    <a:pt x="476" y="404"/>
                  </a:lnTo>
                  <a:lnTo>
                    <a:pt x="484" y="398"/>
                  </a:lnTo>
                  <a:lnTo>
                    <a:pt x="492" y="390"/>
                  </a:lnTo>
                  <a:lnTo>
                    <a:pt x="492" y="390"/>
                  </a:lnTo>
                  <a:lnTo>
                    <a:pt x="498" y="378"/>
                  </a:lnTo>
                  <a:lnTo>
                    <a:pt x="502" y="366"/>
                  </a:lnTo>
                  <a:lnTo>
                    <a:pt x="504" y="352"/>
                  </a:lnTo>
                  <a:lnTo>
                    <a:pt x="504" y="336"/>
                  </a:lnTo>
                  <a:lnTo>
                    <a:pt x="504" y="336"/>
                  </a:lnTo>
                  <a:lnTo>
                    <a:pt x="506" y="332"/>
                  </a:lnTo>
                  <a:lnTo>
                    <a:pt x="506" y="332"/>
                  </a:lnTo>
                  <a:lnTo>
                    <a:pt x="510" y="322"/>
                  </a:lnTo>
                  <a:lnTo>
                    <a:pt x="510" y="322"/>
                  </a:lnTo>
                  <a:lnTo>
                    <a:pt x="512" y="318"/>
                  </a:lnTo>
                  <a:lnTo>
                    <a:pt x="512" y="318"/>
                  </a:lnTo>
                  <a:lnTo>
                    <a:pt x="512" y="314"/>
                  </a:lnTo>
                  <a:lnTo>
                    <a:pt x="512" y="314"/>
                  </a:lnTo>
                  <a:lnTo>
                    <a:pt x="522" y="316"/>
                  </a:lnTo>
                  <a:lnTo>
                    <a:pt x="522" y="316"/>
                  </a:lnTo>
                  <a:lnTo>
                    <a:pt x="536" y="316"/>
                  </a:lnTo>
                  <a:lnTo>
                    <a:pt x="536" y="316"/>
                  </a:lnTo>
                  <a:lnTo>
                    <a:pt x="538" y="316"/>
                  </a:lnTo>
                  <a:lnTo>
                    <a:pt x="538" y="316"/>
                  </a:lnTo>
                  <a:lnTo>
                    <a:pt x="572" y="318"/>
                  </a:lnTo>
                  <a:lnTo>
                    <a:pt x="604" y="316"/>
                  </a:lnTo>
                  <a:lnTo>
                    <a:pt x="636" y="312"/>
                  </a:lnTo>
                  <a:lnTo>
                    <a:pt x="668" y="306"/>
                  </a:lnTo>
                  <a:lnTo>
                    <a:pt x="668" y="306"/>
                  </a:lnTo>
                  <a:lnTo>
                    <a:pt x="714" y="334"/>
                  </a:lnTo>
                  <a:lnTo>
                    <a:pt x="750" y="352"/>
                  </a:lnTo>
                  <a:lnTo>
                    <a:pt x="764" y="358"/>
                  </a:lnTo>
                  <a:lnTo>
                    <a:pt x="776" y="360"/>
                  </a:lnTo>
                  <a:lnTo>
                    <a:pt x="784" y="360"/>
                  </a:lnTo>
                  <a:lnTo>
                    <a:pt x="788" y="358"/>
                  </a:lnTo>
                  <a:lnTo>
                    <a:pt x="788" y="358"/>
                  </a:lnTo>
                  <a:lnTo>
                    <a:pt x="790" y="356"/>
                  </a:lnTo>
                  <a:lnTo>
                    <a:pt x="790" y="352"/>
                  </a:lnTo>
                  <a:lnTo>
                    <a:pt x="780" y="342"/>
                  </a:lnTo>
                  <a:lnTo>
                    <a:pt x="760" y="330"/>
                  </a:lnTo>
                  <a:lnTo>
                    <a:pt x="730" y="314"/>
                  </a:lnTo>
                  <a:lnTo>
                    <a:pt x="730" y="314"/>
                  </a:lnTo>
                  <a:lnTo>
                    <a:pt x="768" y="324"/>
                  </a:lnTo>
                  <a:lnTo>
                    <a:pt x="798" y="326"/>
                  </a:lnTo>
                  <a:lnTo>
                    <a:pt x="806" y="326"/>
                  </a:lnTo>
                  <a:lnTo>
                    <a:pt x="814" y="326"/>
                  </a:lnTo>
                  <a:lnTo>
                    <a:pt x="818" y="322"/>
                  </a:lnTo>
                  <a:lnTo>
                    <a:pt x="820" y="320"/>
                  </a:lnTo>
                  <a:lnTo>
                    <a:pt x="820" y="320"/>
                  </a:lnTo>
                  <a:lnTo>
                    <a:pt x="818" y="316"/>
                  </a:lnTo>
                  <a:lnTo>
                    <a:pt x="816" y="312"/>
                  </a:lnTo>
                  <a:lnTo>
                    <a:pt x="802" y="306"/>
                  </a:lnTo>
                  <a:lnTo>
                    <a:pt x="780" y="300"/>
                  </a:lnTo>
                  <a:lnTo>
                    <a:pt x="748" y="292"/>
                  </a:lnTo>
                  <a:lnTo>
                    <a:pt x="748" y="292"/>
                  </a:lnTo>
                  <a:lnTo>
                    <a:pt x="790" y="294"/>
                  </a:lnTo>
                  <a:lnTo>
                    <a:pt x="808" y="292"/>
                  </a:lnTo>
                  <a:lnTo>
                    <a:pt x="826" y="290"/>
                  </a:lnTo>
                  <a:lnTo>
                    <a:pt x="826" y="290"/>
                  </a:lnTo>
                  <a:lnTo>
                    <a:pt x="838" y="288"/>
                  </a:lnTo>
                  <a:lnTo>
                    <a:pt x="848" y="284"/>
                  </a:lnTo>
                  <a:lnTo>
                    <a:pt x="852" y="282"/>
                  </a:lnTo>
                  <a:lnTo>
                    <a:pt x="854" y="276"/>
                  </a:lnTo>
                  <a:lnTo>
                    <a:pt x="854" y="276"/>
                  </a:lnTo>
                  <a:lnTo>
                    <a:pt x="852" y="272"/>
                  </a:lnTo>
                  <a:lnTo>
                    <a:pt x="848" y="268"/>
                  </a:lnTo>
                  <a:lnTo>
                    <a:pt x="844" y="266"/>
                  </a:lnTo>
                  <a:lnTo>
                    <a:pt x="836" y="262"/>
                  </a:lnTo>
                  <a:lnTo>
                    <a:pt x="818" y="260"/>
                  </a:lnTo>
                  <a:lnTo>
                    <a:pt x="796" y="258"/>
                  </a:lnTo>
                  <a:lnTo>
                    <a:pt x="796" y="258"/>
                  </a:lnTo>
                  <a:lnTo>
                    <a:pt x="766" y="258"/>
                  </a:lnTo>
                  <a:lnTo>
                    <a:pt x="736" y="262"/>
                  </a:lnTo>
                  <a:lnTo>
                    <a:pt x="702" y="268"/>
                  </a:lnTo>
                  <a:lnTo>
                    <a:pt x="668" y="276"/>
                  </a:lnTo>
                  <a:lnTo>
                    <a:pt x="668" y="276"/>
                  </a:lnTo>
                  <a:lnTo>
                    <a:pt x="640" y="254"/>
                  </a:lnTo>
                  <a:lnTo>
                    <a:pt x="612" y="234"/>
                  </a:lnTo>
                  <a:lnTo>
                    <a:pt x="584" y="216"/>
                  </a:lnTo>
                  <a:lnTo>
                    <a:pt x="556" y="202"/>
                  </a:lnTo>
                  <a:lnTo>
                    <a:pt x="530" y="192"/>
                  </a:lnTo>
                  <a:lnTo>
                    <a:pt x="502" y="184"/>
                  </a:lnTo>
                  <a:lnTo>
                    <a:pt x="474" y="178"/>
                  </a:lnTo>
                  <a:lnTo>
                    <a:pt x="446" y="176"/>
                  </a:lnTo>
                  <a:lnTo>
                    <a:pt x="446" y="176"/>
                  </a:lnTo>
                  <a:lnTo>
                    <a:pt x="410" y="176"/>
                  </a:lnTo>
                  <a:lnTo>
                    <a:pt x="364" y="182"/>
                  </a:lnTo>
                  <a:lnTo>
                    <a:pt x="364" y="182"/>
                  </a:lnTo>
                  <a:lnTo>
                    <a:pt x="324" y="186"/>
                  </a:lnTo>
                  <a:lnTo>
                    <a:pt x="298" y="186"/>
                  </a:lnTo>
                  <a:lnTo>
                    <a:pt x="298" y="186"/>
                  </a:lnTo>
                  <a:lnTo>
                    <a:pt x="276" y="182"/>
                  </a:lnTo>
                  <a:lnTo>
                    <a:pt x="256" y="174"/>
                  </a:lnTo>
                  <a:lnTo>
                    <a:pt x="238" y="164"/>
                  </a:lnTo>
                  <a:lnTo>
                    <a:pt x="222" y="152"/>
                  </a:lnTo>
                  <a:lnTo>
                    <a:pt x="222" y="152"/>
                  </a:lnTo>
                  <a:lnTo>
                    <a:pt x="210" y="140"/>
                  </a:lnTo>
                  <a:lnTo>
                    <a:pt x="198" y="128"/>
                  </a:lnTo>
                  <a:lnTo>
                    <a:pt x="186" y="112"/>
                  </a:lnTo>
                  <a:lnTo>
                    <a:pt x="174" y="94"/>
                  </a:lnTo>
                  <a:lnTo>
                    <a:pt x="174" y="94"/>
                  </a:lnTo>
                  <a:lnTo>
                    <a:pt x="140" y="34"/>
                  </a:lnTo>
                  <a:lnTo>
                    <a:pt x="140" y="34"/>
                  </a:lnTo>
                  <a:lnTo>
                    <a:pt x="132" y="22"/>
                  </a:lnTo>
                  <a:lnTo>
                    <a:pt x="122" y="14"/>
                  </a:lnTo>
                  <a:lnTo>
                    <a:pt x="114" y="6"/>
                  </a:lnTo>
                  <a:lnTo>
                    <a:pt x="104" y="4"/>
                  </a:lnTo>
                  <a:lnTo>
                    <a:pt x="104" y="4"/>
                  </a:lnTo>
                  <a:lnTo>
                    <a:pt x="90" y="0"/>
                  </a:lnTo>
                  <a:lnTo>
                    <a:pt x="76" y="0"/>
                  </a:lnTo>
                  <a:lnTo>
                    <a:pt x="64" y="2"/>
                  </a:lnTo>
                  <a:lnTo>
                    <a:pt x="52" y="4"/>
                  </a:lnTo>
                  <a:lnTo>
                    <a:pt x="38" y="8"/>
                  </a:lnTo>
                  <a:lnTo>
                    <a:pt x="26" y="14"/>
                  </a:lnTo>
                  <a:lnTo>
                    <a:pt x="14" y="22"/>
                  </a:lnTo>
                  <a:lnTo>
                    <a:pt x="2" y="30"/>
                  </a:lnTo>
                  <a:lnTo>
                    <a:pt x="2" y="30"/>
                  </a:lnTo>
                  <a:lnTo>
                    <a:pt x="0" y="42"/>
                  </a:lnTo>
                  <a:lnTo>
                    <a:pt x="0" y="52"/>
                  </a:lnTo>
                  <a:lnTo>
                    <a:pt x="0" y="62"/>
                  </a:lnTo>
                  <a:lnTo>
                    <a:pt x="6" y="72"/>
                  </a:lnTo>
                  <a:lnTo>
                    <a:pt x="6" y="72"/>
                  </a:lnTo>
                  <a:close/>
                </a:path>
              </a:pathLst>
            </a:custGeom>
            <a:solidFill>
              <a:srgbClr val="F3EFC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5" name="Freeform 16"/>
            <p:cNvSpPr>
              <a:spLocks/>
            </p:cNvSpPr>
            <p:nvPr/>
          </p:nvSpPr>
          <p:spPr bwMode="auto">
            <a:xfrm>
              <a:off x="1989" y="1060"/>
              <a:ext cx="352" cy="64"/>
            </a:xfrm>
            <a:custGeom>
              <a:avLst/>
              <a:gdLst>
                <a:gd name="T0" fmla="*/ 332 w 352"/>
                <a:gd name="T1" fmla="*/ 64 h 64"/>
                <a:gd name="T2" fmla="*/ 352 w 352"/>
                <a:gd name="T3" fmla="*/ 44 h 64"/>
                <a:gd name="T4" fmla="*/ 308 w 352"/>
                <a:gd name="T5" fmla="*/ 0 h 64"/>
                <a:gd name="T6" fmla="*/ 0 w 352"/>
                <a:gd name="T7" fmla="*/ 34 h 64"/>
                <a:gd name="T8" fmla="*/ 332 w 352"/>
                <a:gd name="T9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2" h="64">
                  <a:moveTo>
                    <a:pt x="332" y="64"/>
                  </a:moveTo>
                  <a:lnTo>
                    <a:pt x="352" y="44"/>
                  </a:lnTo>
                  <a:lnTo>
                    <a:pt x="308" y="0"/>
                  </a:lnTo>
                  <a:lnTo>
                    <a:pt x="0" y="34"/>
                  </a:lnTo>
                  <a:lnTo>
                    <a:pt x="332" y="64"/>
                  </a:lnTo>
                  <a:close/>
                </a:path>
              </a:pathLst>
            </a:custGeom>
            <a:solidFill>
              <a:srgbClr val="FDCF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6" name="Freeform 17"/>
            <p:cNvSpPr>
              <a:spLocks/>
            </p:cNvSpPr>
            <p:nvPr/>
          </p:nvSpPr>
          <p:spPr bwMode="auto">
            <a:xfrm>
              <a:off x="1989" y="1092"/>
              <a:ext cx="352" cy="32"/>
            </a:xfrm>
            <a:custGeom>
              <a:avLst/>
              <a:gdLst>
                <a:gd name="T0" fmla="*/ 206 w 352"/>
                <a:gd name="T1" fmla="*/ 4 h 32"/>
                <a:gd name="T2" fmla="*/ 206 w 352"/>
                <a:gd name="T3" fmla="*/ 4 h 32"/>
                <a:gd name="T4" fmla="*/ 194 w 352"/>
                <a:gd name="T5" fmla="*/ 4 h 32"/>
                <a:gd name="T6" fmla="*/ 194 w 352"/>
                <a:gd name="T7" fmla="*/ 4 h 32"/>
                <a:gd name="T8" fmla="*/ 174 w 352"/>
                <a:gd name="T9" fmla="*/ 2 h 32"/>
                <a:gd name="T10" fmla="*/ 174 w 352"/>
                <a:gd name="T11" fmla="*/ 2 h 32"/>
                <a:gd name="T12" fmla="*/ 86 w 352"/>
                <a:gd name="T13" fmla="*/ 0 h 32"/>
                <a:gd name="T14" fmla="*/ 0 w 352"/>
                <a:gd name="T15" fmla="*/ 2 h 32"/>
                <a:gd name="T16" fmla="*/ 332 w 352"/>
                <a:gd name="T17" fmla="*/ 32 h 32"/>
                <a:gd name="T18" fmla="*/ 352 w 352"/>
                <a:gd name="T19" fmla="*/ 12 h 32"/>
                <a:gd name="T20" fmla="*/ 352 w 352"/>
                <a:gd name="T21" fmla="*/ 12 h 32"/>
                <a:gd name="T22" fmla="*/ 312 w 352"/>
                <a:gd name="T23" fmla="*/ 10 h 32"/>
                <a:gd name="T24" fmla="*/ 312 w 352"/>
                <a:gd name="T25" fmla="*/ 10 h 32"/>
                <a:gd name="T26" fmla="*/ 206 w 352"/>
                <a:gd name="T27" fmla="*/ 4 h 32"/>
                <a:gd name="T28" fmla="*/ 206 w 352"/>
                <a:gd name="T29" fmla="*/ 4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52" h="32">
                  <a:moveTo>
                    <a:pt x="206" y="4"/>
                  </a:moveTo>
                  <a:lnTo>
                    <a:pt x="206" y="4"/>
                  </a:lnTo>
                  <a:lnTo>
                    <a:pt x="194" y="4"/>
                  </a:lnTo>
                  <a:lnTo>
                    <a:pt x="194" y="4"/>
                  </a:lnTo>
                  <a:lnTo>
                    <a:pt x="174" y="2"/>
                  </a:lnTo>
                  <a:lnTo>
                    <a:pt x="174" y="2"/>
                  </a:lnTo>
                  <a:lnTo>
                    <a:pt x="86" y="0"/>
                  </a:lnTo>
                  <a:lnTo>
                    <a:pt x="0" y="2"/>
                  </a:lnTo>
                  <a:lnTo>
                    <a:pt x="332" y="32"/>
                  </a:lnTo>
                  <a:lnTo>
                    <a:pt x="352" y="12"/>
                  </a:lnTo>
                  <a:lnTo>
                    <a:pt x="352" y="12"/>
                  </a:lnTo>
                  <a:lnTo>
                    <a:pt x="312" y="10"/>
                  </a:lnTo>
                  <a:lnTo>
                    <a:pt x="312" y="10"/>
                  </a:lnTo>
                  <a:lnTo>
                    <a:pt x="206" y="4"/>
                  </a:lnTo>
                  <a:lnTo>
                    <a:pt x="206" y="4"/>
                  </a:lnTo>
                  <a:close/>
                </a:path>
              </a:pathLst>
            </a:custGeom>
            <a:solidFill>
              <a:srgbClr val="ECAB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auto">
            <a:xfrm>
              <a:off x="2635" y="1300"/>
              <a:ext cx="226" cy="416"/>
            </a:xfrm>
            <a:custGeom>
              <a:avLst/>
              <a:gdLst>
                <a:gd name="T0" fmla="*/ 118 w 226"/>
                <a:gd name="T1" fmla="*/ 150 h 416"/>
                <a:gd name="T2" fmla="*/ 106 w 226"/>
                <a:gd name="T3" fmla="*/ 188 h 416"/>
                <a:gd name="T4" fmla="*/ 90 w 226"/>
                <a:gd name="T5" fmla="*/ 188 h 416"/>
                <a:gd name="T6" fmla="*/ 68 w 226"/>
                <a:gd name="T7" fmla="*/ 168 h 416"/>
                <a:gd name="T8" fmla="*/ 46 w 226"/>
                <a:gd name="T9" fmla="*/ 228 h 416"/>
                <a:gd name="T10" fmla="*/ 24 w 226"/>
                <a:gd name="T11" fmla="*/ 244 h 416"/>
                <a:gd name="T12" fmla="*/ 0 w 226"/>
                <a:gd name="T13" fmla="*/ 228 h 416"/>
                <a:gd name="T14" fmla="*/ 6 w 226"/>
                <a:gd name="T15" fmla="*/ 316 h 416"/>
                <a:gd name="T16" fmla="*/ 20 w 226"/>
                <a:gd name="T17" fmla="*/ 368 h 416"/>
                <a:gd name="T18" fmla="*/ 40 w 226"/>
                <a:gd name="T19" fmla="*/ 402 h 416"/>
                <a:gd name="T20" fmla="*/ 58 w 226"/>
                <a:gd name="T21" fmla="*/ 416 h 416"/>
                <a:gd name="T22" fmla="*/ 70 w 226"/>
                <a:gd name="T23" fmla="*/ 392 h 416"/>
                <a:gd name="T24" fmla="*/ 62 w 226"/>
                <a:gd name="T25" fmla="*/ 330 h 416"/>
                <a:gd name="T26" fmla="*/ 66 w 226"/>
                <a:gd name="T27" fmla="*/ 310 h 416"/>
                <a:gd name="T28" fmla="*/ 98 w 226"/>
                <a:gd name="T29" fmla="*/ 354 h 416"/>
                <a:gd name="T30" fmla="*/ 130 w 226"/>
                <a:gd name="T31" fmla="*/ 378 h 416"/>
                <a:gd name="T32" fmla="*/ 136 w 226"/>
                <a:gd name="T33" fmla="*/ 376 h 416"/>
                <a:gd name="T34" fmla="*/ 140 w 226"/>
                <a:gd name="T35" fmla="*/ 358 h 416"/>
                <a:gd name="T36" fmla="*/ 132 w 226"/>
                <a:gd name="T37" fmla="*/ 318 h 416"/>
                <a:gd name="T38" fmla="*/ 94 w 226"/>
                <a:gd name="T39" fmla="*/ 234 h 416"/>
                <a:gd name="T40" fmla="*/ 134 w 226"/>
                <a:gd name="T41" fmla="*/ 272 h 416"/>
                <a:gd name="T42" fmla="*/ 152 w 226"/>
                <a:gd name="T43" fmla="*/ 282 h 416"/>
                <a:gd name="T44" fmla="*/ 168 w 226"/>
                <a:gd name="T45" fmla="*/ 286 h 416"/>
                <a:gd name="T46" fmla="*/ 178 w 226"/>
                <a:gd name="T47" fmla="*/ 262 h 416"/>
                <a:gd name="T48" fmla="*/ 162 w 226"/>
                <a:gd name="T49" fmla="*/ 216 h 416"/>
                <a:gd name="T50" fmla="*/ 138 w 226"/>
                <a:gd name="T51" fmla="*/ 174 h 416"/>
                <a:gd name="T52" fmla="*/ 186 w 226"/>
                <a:gd name="T53" fmla="*/ 214 h 416"/>
                <a:gd name="T54" fmla="*/ 206 w 226"/>
                <a:gd name="T55" fmla="*/ 214 h 416"/>
                <a:gd name="T56" fmla="*/ 214 w 226"/>
                <a:gd name="T57" fmla="*/ 200 h 416"/>
                <a:gd name="T58" fmla="*/ 212 w 226"/>
                <a:gd name="T59" fmla="*/ 180 h 416"/>
                <a:gd name="T60" fmla="*/ 176 w 226"/>
                <a:gd name="T61" fmla="*/ 102 h 416"/>
                <a:gd name="T62" fmla="*/ 200 w 226"/>
                <a:gd name="T63" fmla="*/ 132 h 416"/>
                <a:gd name="T64" fmla="*/ 222 w 226"/>
                <a:gd name="T65" fmla="*/ 142 h 416"/>
                <a:gd name="T66" fmla="*/ 226 w 226"/>
                <a:gd name="T67" fmla="*/ 120 h 416"/>
                <a:gd name="T68" fmla="*/ 220 w 226"/>
                <a:gd name="T69" fmla="*/ 92 h 416"/>
                <a:gd name="T70" fmla="*/ 212 w 226"/>
                <a:gd name="T71" fmla="*/ 72 h 416"/>
                <a:gd name="T72" fmla="*/ 208 w 226"/>
                <a:gd name="T73" fmla="*/ 66 h 416"/>
                <a:gd name="T74" fmla="*/ 198 w 226"/>
                <a:gd name="T75" fmla="*/ 46 h 416"/>
                <a:gd name="T76" fmla="*/ 170 w 226"/>
                <a:gd name="T77" fmla="*/ 0 h 416"/>
                <a:gd name="T78" fmla="*/ 174 w 226"/>
                <a:gd name="T79" fmla="*/ 36 h 416"/>
                <a:gd name="T80" fmla="*/ 172 w 226"/>
                <a:gd name="T81" fmla="*/ 48 h 416"/>
                <a:gd name="T82" fmla="*/ 170 w 226"/>
                <a:gd name="T83" fmla="*/ 52 h 416"/>
                <a:gd name="T84" fmla="*/ 164 w 226"/>
                <a:gd name="T85" fmla="*/ 66 h 416"/>
                <a:gd name="T86" fmla="*/ 162 w 226"/>
                <a:gd name="T87" fmla="*/ 96 h 416"/>
                <a:gd name="T88" fmla="*/ 152 w 226"/>
                <a:gd name="T89" fmla="*/ 120 h 416"/>
                <a:gd name="T90" fmla="*/ 128 w 226"/>
                <a:gd name="T91" fmla="*/ 134 h 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26" h="416">
                  <a:moveTo>
                    <a:pt x="120" y="128"/>
                  </a:moveTo>
                  <a:lnTo>
                    <a:pt x="120" y="128"/>
                  </a:lnTo>
                  <a:lnTo>
                    <a:pt x="118" y="150"/>
                  </a:lnTo>
                  <a:lnTo>
                    <a:pt x="116" y="168"/>
                  </a:lnTo>
                  <a:lnTo>
                    <a:pt x="112" y="180"/>
                  </a:lnTo>
                  <a:lnTo>
                    <a:pt x="106" y="188"/>
                  </a:lnTo>
                  <a:lnTo>
                    <a:pt x="102" y="190"/>
                  </a:lnTo>
                  <a:lnTo>
                    <a:pt x="100" y="190"/>
                  </a:lnTo>
                  <a:lnTo>
                    <a:pt x="90" y="188"/>
                  </a:lnTo>
                  <a:lnTo>
                    <a:pt x="80" y="180"/>
                  </a:lnTo>
                  <a:lnTo>
                    <a:pt x="68" y="168"/>
                  </a:lnTo>
                  <a:lnTo>
                    <a:pt x="68" y="168"/>
                  </a:lnTo>
                  <a:lnTo>
                    <a:pt x="62" y="194"/>
                  </a:lnTo>
                  <a:lnTo>
                    <a:pt x="54" y="214"/>
                  </a:lnTo>
                  <a:lnTo>
                    <a:pt x="46" y="228"/>
                  </a:lnTo>
                  <a:lnTo>
                    <a:pt x="38" y="238"/>
                  </a:lnTo>
                  <a:lnTo>
                    <a:pt x="30" y="244"/>
                  </a:lnTo>
                  <a:lnTo>
                    <a:pt x="24" y="244"/>
                  </a:lnTo>
                  <a:lnTo>
                    <a:pt x="20" y="244"/>
                  </a:lnTo>
                  <a:lnTo>
                    <a:pt x="10" y="238"/>
                  </a:lnTo>
                  <a:lnTo>
                    <a:pt x="0" y="228"/>
                  </a:lnTo>
                  <a:lnTo>
                    <a:pt x="0" y="228"/>
                  </a:lnTo>
                  <a:lnTo>
                    <a:pt x="2" y="276"/>
                  </a:lnTo>
                  <a:lnTo>
                    <a:pt x="6" y="316"/>
                  </a:lnTo>
                  <a:lnTo>
                    <a:pt x="6" y="316"/>
                  </a:lnTo>
                  <a:lnTo>
                    <a:pt x="14" y="352"/>
                  </a:lnTo>
                  <a:lnTo>
                    <a:pt x="20" y="368"/>
                  </a:lnTo>
                  <a:lnTo>
                    <a:pt x="26" y="380"/>
                  </a:lnTo>
                  <a:lnTo>
                    <a:pt x="32" y="392"/>
                  </a:lnTo>
                  <a:lnTo>
                    <a:pt x="40" y="402"/>
                  </a:lnTo>
                  <a:lnTo>
                    <a:pt x="48" y="410"/>
                  </a:lnTo>
                  <a:lnTo>
                    <a:pt x="58" y="416"/>
                  </a:lnTo>
                  <a:lnTo>
                    <a:pt x="58" y="416"/>
                  </a:lnTo>
                  <a:lnTo>
                    <a:pt x="64" y="412"/>
                  </a:lnTo>
                  <a:lnTo>
                    <a:pt x="68" y="404"/>
                  </a:lnTo>
                  <a:lnTo>
                    <a:pt x="70" y="392"/>
                  </a:lnTo>
                  <a:lnTo>
                    <a:pt x="70" y="376"/>
                  </a:lnTo>
                  <a:lnTo>
                    <a:pt x="68" y="354"/>
                  </a:lnTo>
                  <a:lnTo>
                    <a:pt x="62" y="330"/>
                  </a:lnTo>
                  <a:lnTo>
                    <a:pt x="46" y="268"/>
                  </a:lnTo>
                  <a:lnTo>
                    <a:pt x="46" y="268"/>
                  </a:lnTo>
                  <a:lnTo>
                    <a:pt x="66" y="310"/>
                  </a:lnTo>
                  <a:lnTo>
                    <a:pt x="76" y="326"/>
                  </a:lnTo>
                  <a:lnTo>
                    <a:pt x="88" y="342"/>
                  </a:lnTo>
                  <a:lnTo>
                    <a:pt x="98" y="354"/>
                  </a:lnTo>
                  <a:lnTo>
                    <a:pt x="108" y="364"/>
                  </a:lnTo>
                  <a:lnTo>
                    <a:pt x="118" y="372"/>
                  </a:lnTo>
                  <a:lnTo>
                    <a:pt x="130" y="378"/>
                  </a:lnTo>
                  <a:lnTo>
                    <a:pt x="130" y="378"/>
                  </a:lnTo>
                  <a:lnTo>
                    <a:pt x="132" y="378"/>
                  </a:lnTo>
                  <a:lnTo>
                    <a:pt x="136" y="376"/>
                  </a:lnTo>
                  <a:lnTo>
                    <a:pt x="140" y="370"/>
                  </a:lnTo>
                  <a:lnTo>
                    <a:pt x="140" y="370"/>
                  </a:lnTo>
                  <a:lnTo>
                    <a:pt x="140" y="358"/>
                  </a:lnTo>
                  <a:lnTo>
                    <a:pt x="138" y="342"/>
                  </a:lnTo>
                  <a:lnTo>
                    <a:pt x="138" y="342"/>
                  </a:lnTo>
                  <a:lnTo>
                    <a:pt x="132" y="318"/>
                  </a:lnTo>
                  <a:lnTo>
                    <a:pt x="124" y="292"/>
                  </a:lnTo>
                  <a:lnTo>
                    <a:pt x="110" y="264"/>
                  </a:lnTo>
                  <a:lnTo>
                    <a:pt x="94" y="234"/>
                  </a:lnTo>
                  <a:lnTo>
                    <a:pt x="94" y="234"/>
                  </a:lnTo>
                  <a:lnTo>
                    <a:pt x="118" y="258"/>
                  </a:lnTo>
                  <a:lnTo>
                    <a:pt x="134" y="272"/>
                  </a:lnTo>
                  <a:lnTo>
                    <a:pt x="134" y="272"/>
                  </a:lnTo>
                  <a:lnTo>
                    <a:pt x="144" y="278"/>
                  </a:lnTo>
                  <a:lnTo>
                    <a:pt x="152" y="282"/>
                  </a:lnTo>
                  <a:lnTo>
                    <a:pt x="160" y="286"/>
                  </a:lnTo>
                  <a:lnTo>
                    <a:pt x="168" y="286"/>
                  </a:lnTo>
                  <a:lnTo>
                    <a:pt x="168" y="286"/>
                  </a:lnTo>
                  <a:lnTo>
                    <a:pt x="174" y="280"/>
                  </a:lnTo>
                  <a:lnTo>
                    <a:pt x="178" y="272"/>
                  </a:lnTo>
                  <a:lnTo>
                    <a:pt x="178" y="262"/>
                  </a:lnTo>
                  <a:lnTo>
                    <a:pt x="176" y="250"/>
                  </a:lnTo>
                  <a:lnTo>
                    <a:pt x="170" y="234"/>
                  </a:lnTo>
                  <a:lnTo>
                    <a:pt x="162" y="216"/>
                  </a:lnTo>
                  <a:lnTo>
                    <a:pt x="152" y="196"/>
                  </a:lnTo>
                  <a:lnTo>
                    <a:pt x="138" y="174"/>
                  </a:lnTo>
                  <a:lnTo>
                    <a:pt x="138" y="174"/>
                  </a:lnTo>
                  <a:lnTo>
                    <a:pt x="178" y="210"/>
                  </a:lnTo>
                  <a:lnTo>
                    <a:pt x="178" y="210"/>
                  </a:lnTo>
                  <a:lnTo>
                    <a:pt x="186" y="214"/>
                  </a:lnTo>
                  <a:lnTo>
                    <a:pt x="192" y="218"/>
                  </a:lnTo>
                  <a:lnTo>
                    <a:pt x="200" y="216"/>
                  </a:lnTo>
                  <a:lnTo>
                    <a:pt x="206" y="214"/>
                  </a:lnTo>
                  <a:lnTo>
                    <a:pt x="206" y="214"/>
                  </a:lnTo>
                  <a:lnTo>
                    <a:pt x="210" y="208"/>
                  </a:lnTo>
                  <a:lnTo>
                    <a:pt x="214" y="200"/>
                  </a:lnTo>
                  <a:lnTo>
                    <a:pt x="214" y="190"/>
                  </a:lnTo>
                  <a:lnTo>
                    <a:pt x="212" y="180"/>
                  </a:lnTo>
                  <a:lnTo>
                    <a:pt x="212" y="180"/>
                  </a:lnTo>
                  <a:lnTo>
                    <a:pt x="208" y="166"/>
                  </a:lnTo>
                  <a:lnTo>
                    <a:pt x="200" y="148"/>
                  </a:lnTo>
                  <a:lnTo>
                    <a:pt x="176" y="102"/>
                  </a:lnTo>
                  <a:lnTo>
                    <a:pt x="176" y="102"/>
                  </a:lnTo>
                  <a:lnTo>
                    <a:pt x="188" y="120"/>
                  </a:lnTo>
                  <a:lnTo>
                    <a:pt x="200" y="132"/>
                  </a:lnTo>
                  <a:lnTo>
                    <a:pt x="200" y="132"/>
                  </a:lnTo>
                  <a:lnTo>
                    <a:pt x="208" y="136"/>
                  </a:lnTo>
                  <a:lnTo>
                    <a:pt x="222" y="142"/>
                  </a:lnTo>
                  <a:lnTo>
                    <a:pt x="222" y="142"/>
                  </a:lnTo>
                  <a:lnTo>
                    <a:pt x="226" y="132"/>
                  </a:lnTo>
                  <a:lnTo>
                    <a:pt x="226" y="120"/>
                  </a:lnTo>
                  <a:lnTo>
                    <a:pt x="224" y="106"/>
                  </a:lnTo>
                  <a:lnTo>
                    <a:pt x="220" y="92"/>
                  </a:lnTo>
                  <a:lnTo>
                    <a:pt x="220" y="92"/>
                  </a:lnTo>
                  <a:lnTo>
                    <a:pt x="218" y="88"/>
                  </a:lnTo>
                  <a:lnTo>
                    <a:pt x="218" y="88"/>
                  </a:lnTo>
                  <a:lnTo>
                    <a:pt x="212" y="72"/>
                  </a:lnTo>
                  <a:lnTo>
                    <a:pt x="212" y="72"/>
                  </a:lnTo>
                  <a:lnTo>
                    <a:pt x="208" y="66"/>
                  </a:lnTo>
                  <a:lnTo>
                    <a:pt x="208" y="66"/>
                  </a:lnTo>
                  <a:lnTo>
                    <a:pt x="200" y="50"/>
                  </a:lnTo>
                  <a:lnTo>
                    <a:pt x="200" y="50"/>
                  </a:lnTo>
                  <a:lnTo>
                    <a:pt x="198" y="46"/>
                  </a:lnTo>
                  <a:lnTo>
                    <a:pt x="198" y="46"/>
                  </a:lnTo>
                  <a:lnTo>
                    <a:pt x="170" y="0"/>
                  </a:lnTo>
                  <a:lnTo>
                    <a:pt x="170" y="0"/>
                  </a:lnTo>
                  <a:lnTo>
                    <a:pt x="174" y="20"/>
                  </a:lnTo>
                  <a:lnTo>
                    <a:pt x="174" y="36"/>
                  </a:lnTo>
                  <a:lnTo>
                    <a:pt x="174" y="36"/>
                  </a:lnTo>
                  <a:lnTo>
                    <a:pt x="172" y="44"/>
                  </a:lnTo>
                  <a:lnTo>
                    <a:pt x="172" y="44"/>
                  </a:lnTo>
                  <a:lnTo>
                    <a:pt x="172" y="48"/>
                  </a:lnTo>
                  <a:lnTo>
                    <a:pt x="172" y="48"/>
                  </a:lnTo>
                  <a:lnTo>
                    <a:pt x="170" y="52"/>
                  </a:lnTo>
                  <a:lnTo>
                    <a:pt x="170" y="52"/>
                  </a:lnTo>
                  <a:lnTo>
                    <a:pt x="166" y="62"/>
                  </a:lnTo>
                  <a:lnTo>
                    <a:pt x="166" y="62"/>
                  </a:lnTo>
                  <a:lnTo>
                    <a:pt x="164" y="66"/>
                  </a:lnTo>
                  <a:lnTo>
                    <a:pt x="164" y="66"/>
                  </a:lnTo>
                  <a:lnTo>
                    <a:pt x="164" y="82"/>
                  </a:lnTo>
                  <a:lnTo>
                    <a:pt x="162" y="96"/>
                  </a:lnTo>
                  <a:lnTo>
                    <a:pt x="158" y="108"/>
                  </a:lnTo>
                  <a:lnTo>
                    <a:pt x="152" y="120"/>
                  </a:lnTo>
                  <a:lnTo>
                    <a:pt x="152" y="120"/>
                  </a:lnTo>
                  <a:lnTo>
                    <a:pt x="144" y="128"/>
                  </a:lnTo>
                  <a:lnTo>
                    <a:pt x="136" y="134"/>
                  </a:lnTo>
                  <a:lnTo>
                    <a:pt x="128" y="134"/>
                  </a:lnTo>
                  <a:lnTo>
                    <a:pt x="120" y="128"/>
                  </a:lnTo>
                  <a:lnTo>
                    <a:pt x="120" y="128"/>
                  </a:lnTo>
                  <a:close/>
                </a:path>
              </a:pathLst>
            </a:custGeom>
            <a:solidFill>
              <a:srgbClr val="5B57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0" name="Freeform 21"/>
            <p:cNvSpPr>
              <a:spLocks/>
            </p:cNvSpPr>
            <p:nvPr/>
          </p:nvSpPr>
          <p:spPr bwMode="auto">
            <a:xfrm>
              <a:off x="2391" y="1348"/>
              <a:ext cx="32" cy="48"/>
            </a:xfrm>
            <a:custGeom>
              <a:avLst/>
              <a:gdLst>
                <a:gd name="T0" fmla="*/ 4 w 32"/>
                <a:gd name="T1" fmla="*/ 2 h 48"/>
                <a:gd name="T2" fmla="*/ 4 w 32"/>
                <a:gd name="T3" fmla="*/ 2 h 48"/>
                <a:gd name="T4" fmla="*/ 10 w 32"/>
                <a:gd name="T5" fmla="*/ 0 h 48"/>
                <a:gd name="T6" fmla="*/ 16 w 32"/>
                <a:gd name="T7" fmla="*/ 2 h 48"/>
                <a:gd name="T8" fmla="*/ 16 w 32"/>
                <a:gd name="T9" fmla="*/ 2 h 48"/>
                <a:gd name="T10" fmla="*/ 22 w 32"/>
                <a:gd name="T11" fmla="*/ 4 h 48"/>
                <a:gd name="T12" fmla="*/ 26 w 32"/>
                <a:gd name="T13" fmla="*/ 8 h 48"/>
                <a:gd name="T14" fmla="*/ 30 w 32"/>
                <a:gd name="T15" fmla="*/ 12 h 48"/>
                <a:gd name="T16" fmla="*/ 32 w 32"/>
                <a:gd name="T17" fmla="*/ 18 h 48"/>
                <a:gd name="T18" fmla="*/ 32 w 32"/>
                <a:gd name="T19" fmla="*/ 18 h 48"/>
                <a:gd name="T20" fmla="*/ 32 w 32"/>
                <a:gd name="T21" fmla="*/ 28 h 48"/>
                <a:gd name="T22" fmla="*/ 28 w 32"/>
                <a:gd name="T23" fmla="*/ 38 h 48"/>
                <a:gd name="T24" fmla="*/ 28 w 32"/>
                <a:gd name="T25" fmla="*/ 38 h 48"/>
                <a:gd name="T26" fmla="*/ 24 w 32"/>
                <a:gd name="T27" fmla="*/ 44 h 48"/>
                <a:gd name="T28" fmla="*/ 18 w 32"/>
                <a:gd name="T29" fmla="*/ 48 h 48"/>
                <a:gd name="T30" fmla="*/ 12 w 32"/>
                <a:gd name="T31" fmla="*/ 48 h 48"/>
                <a:gd name="T32" fmla="*/ 4 w 32"/>
                <a:gd name="T33" fmla="*/ 48 h 48"/>
                <a:gd name="T34" fmla="*/ 4 w 32"/>
                <a:gd name="T35" fmla="*/ 48 h 48"/>
                <a:gd name="T36" fmla="*/ 12 w 32"/>
                <a:gd name="T37" fmla="*/ 48 h 48"/>
                <a:gd name="T38" fmla="*/ 18 w 32"/>
                <a:gd name="T39" fmla="*/ 46 h 48"/>
                <a:gd name="T40" fmla="*/ 22 w 32"/>
                <a:gd name="T41" fmla="*/ 42 h 48"/>
                <a:gd name="T42" fmla="*/ 26 w 32"/>
                <a:gd name="T43" fmla="*/ 36 h 48"/>
                <a:gd name="T44" fmla="*/ 26 w 32"/>
                <a:gd name="T45" fmla="*/ 36 h 48"/>
                <a:gd name="T46" fmla="*/ 28 w 32"/>
                <a:gd name="T47" fmla="*/ 28 h 48"/>
                <a:gd name="T48" fmla="*/ 28 w 32"/>
                <a:gd name="T49" fmla="*/ 20 h 48"/>
                <a:gd name="T50" fmla="*/ 26 w 32"/>
                <a:gd name="T51" fmla="*/ 14 h 48"/>
                <a:gd name="T52" fmla="*/ 22 w 32"/>
                <a:gd name="T53" fmla="*/ 8 h 48"/>
                <a:gd name="T54" fmla="*/ 22 w 32"/>
                <a:gd name="T55" fmla="*/ 8 h 48"/>
                <a:gd name="T56" fmla="*/ 16 w 32"/>
                <a:gd name="T57" fmla="*/ 2 h 48"/>
                <a:gd name="T58" fmla="*/ 8 w 32"/>
                <a:gd name="T59" fmla="*/ 2 h 48"/>
                <a:gd name="T60" fmla="*/ 8 w 32"/>
                <a:gd name="T61" fmla="*/ 2 h 48"/>
                <a:gd name="T62" fmla="*/ 4 w 32"/>
                <a:gd name="T63" fmla="*/ 4 h 48"/>
                <a:gd name="T64" fmla="*/ 2 w 32"/>
                <a:gd name="T65" fmla="*/ 8 h 48"/>
                <a:gd name="T66" fmla="*/ 0 w 32"/>
                <a:gd name="T67" fmla="*/ 10 h 48"/>
                <a:gd name="T68" fmla="*/ 0 w 32"/>
                <a:gd name="T69" fmla="*/ 14 h 48"/>
                <a:gd name="T70" fmla="*/ 0 w 32"/>
                <a:gd name="T71" fmla="*/ 14 h 48"/>
                <a:gd name="T72" fmla="*/ 0 w 32"/>
                <a:gd name="T73" fmla="*/ 8 h 48"/>
                <a:gd name="T74" fmla="*/ 4 w 32"/>
                <a:gd name="T75" fmla="*/ 2 h 48"/>
                <a:gd name="T76" fmla="*/ 4 w 32"/>
                <a:gd name="T77" fmla="*/ 2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2" h="48">
                  <a:moveTo>
                    <a:pt x="4" y="2"/>
                  </a:moveTo>
                  <a:lnTo>
                    <a:pt x="4" y="2"/>
                  </a:lnTo>
                  <a:lnTo>
                    <a:pt x="10" y="0"/>
                  </a:lnTo>
                  <a:lnTo>
                    <a:pt x="16" y="2"/>
                  </a:lnTo>
                  <a:lnTo>
                    <a:pt x="16" y="2"/>
                  </a:lnTo>
                  <a:lnTo>
                    <a:pt x="22" y="4"/>
                  </a:lnTo>
                  <a:lnTo>
                    <a:pt x="26" y="8"/>
                  </a:lnTo>
                  <a:lnTo>
                    <a:pt x="30" y="12"/>
                  </a:lnTo>
                  <a:lnTo>
                    <a:pt x="32" y="18"/>
                  </a:lnTo>
                  <a:lnTo>
                    <a:pt x="32" y="18"/>
                  </a:lnTo>
                  <a:lnTo>
                    <a:pt x="32" y="28"/>
                  </a:lnTo>
                  <a:lnTo>
                    <a:pt x="28" y="38"/>
                  </a:lnTo>
                  <a:lnTo>
                    <a:pt x="28" y="38"/>
                  </a:lnTo>
                  <a:lnTo>
                    <a:pt x="24" y="44"/>
                  </a:lnTo>
                  <a:lnTo>
                    <a:pt x="18" y="48"/>
                  </a:lnTo>
                  <a:lnTo>
                    <a:pt x="12" y="48"/>
                  </a:lnTo>
                  <a:lnTo>
                    <a:pt x="4" y="48"/>
                  </a:lnTo>
                  <a:lnTo>
                    <a:pt x="4" y="48"/>
                  </a:lnTo>
                  <a:lnTo>
                    <a:pt x="12" y="48"/>
                  </a:lnTo>
                  <a:lnTo>
                    <a:pt x="18" y="46"/>
                  </a:lnTo>
                  <a:lnTo>
                    <a:pt x="22" y="42"/>
                  </a:lnTo>
                  <a:lnTo>
                    <a:pt x="26" y="36"/>
                  </a:lnTo>
                  <a:lnTo>
                    <a:pt x="26" y="36"/>
                  </a:lnTo>
                  <a:lnTo>
                    <a:pt x="28" y="28"/>
                  </a:lnTo>
                  <a:lnTo>
                    <a:pt x="28" y="20"/>
                  </a:lnTo>
                  <a:lnTo>
                    <a:pt x="26" y="14"/>
                  </a:lnTo>
                  <a:lnTo>
                    <a:pt x="22" y="8"/>
                  </a:lnTo>
                  <a:lnTo>
                    <a:pt x="22" y="8"/>
                  </a:lnTo>
                  <a:lnTo>
                    <a:pt x="16" y="2"/>
                  </a:lnTo>
                  <a:lnTo>
                    <a:pt x="8" y="2"/>
                  </a:lnTo>
                  <a:lnTo>
                    <a:pt x="8" y="2"/>
                  </a:lnTo>
                  <a:lnTo>
                    <a:pt x="4" y="4"/>
                  </a:lnTo>
                  <a:lnTo>
                    <a:pt x="2" y="8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8"/>
                  </a:lnTo>
                  <a:lnTo>
                    <a:pt x="4" y="2"/>
                  </a:lnTo>
                  <a:lnTo>
                    <a:pt x="4" y="2"/>
                  </a:lnTo>
                  <a:close/>
                </a:path>
              </a:pathLst>
            </a:custGeom>
            <a:solidFill>
              <a:srgbClr val="FDCF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1" name="Freeform 22"/>
            <p:cNvSpPr>
              <a:spLocks/>
            </p:cNvSpPr>
            <p:nvPr/>
          </p:nvSpPr>
          <p:spPr bwMode="auto">
            <a:xfrm>
              <a:off x="2313" y="1358"/>
              <a:ext cx="30" cy="32"/>
            </a:xfrm>
            <a:custGeom>
              <a:avLst/>
              <a:gdLst>
                <a:gd name="T0" fmla="*/ 4 w 30"/>
                <a:gd name="T1" fmla="*/ 8 h 32"/>
                <a:gd name="T2" fmla="*/ 4 w 30"/>
                <a:gd name="T3" fmla="*/ 8 h 32"/>
                <a:gd name="T4" fmla="*/ 12 w 30"/>
                <a:gd name="T5" fmla="*/ 4 h 32"/>
                <a:gd name="T6" fmla="*/ 22 w 30"/>
                <a:gd name="T7" fmla="*/ 0 h 32"/>
                <a:gd name="T8" fmla="*/ 22 w 30"/>
                <a:gd name="T9" fmla="*/ 0 h 32"/>
                <a:gd name="T10" fmla="*/ 12 w 30"/>
                <a:gd name="T11" fmla="*/ 4 h 32"/>
                <a:gd name="T12" fmla="*/ 6 w 30"/>
                <a:gd name="T13" fmla="*/ 10 h 32"/>
                <a:gd name="T14" fmla="*/ 4 w 30"/>
                <a:gd name="T15" fmla="*/ 16 h 32"/>
                <a:gd name="T16" fmla="*/ 2 w 30"/>
                <a:gd name="T17" fmla="*/ 22 h 32"/>
                <a:gd name="T18" fmla="*/ 2 w 30"/>
                <a:gd name="T19" fmla="*/ 22 h 32"/>
                <a:gd name="T20" fmla="*/ 6 w 30"/>
                <a:gd name="T21" fmla="*/ 26 h 32"/>
                <a:gd name="T22" fmla="*/ 10 w 30"/>
                <a:gd name="T23" fmla="*/ 30 h 32"/>
                <a:gd name="T24" fmla="*/ 18 w 30"/>
                <a:gd name="T25" fmla="*/ 32 h 32"/>
                <a:gd name="T26" fmla="*/ 30 w 30"/>
                <a:gd name="T27" fmla="*/ 32 h 32"/>
                <a:gd name="T28" fmla="*/ 30 w 30"/>
                <a:gd name="T29" fmla="*/ 32 h 32"/>
                <a:gd name="T30" fmla="*/ 18 w 30"/>
                <a:gd name="T31" fmla="*/ 32 h 32"/>
                <a:gd name="T32" fmla="*/ 8 w 30"/>
                <a:gd name="T33" fmla="*/ 30 h 32"/>
                <a:gd name="T34" fmla="*/ 8 w 30"/>
                <a:gd name="T35" fmla="*/ 30 h 32"/>
                <a:gd name="T36" fmla="*/ 2 w 30"/>
                <a:gd name="T37" fmla="*/ 26 h 32"/>
                <a:gd name="T38" fmla="*/ 0 w 30"/>
                <a:gd name="T39" fmla="*/ 22 h 32"/>
                <a:gd name="T40" fmla="*/ 0 w 30"/>
                <a:gd name="T41" fmla="*/ 22 h 32"/>
                <a:gd name="T42" fmla="*/ 0 w 30"/>
                <a:gd name="T43" fmla="*/ 16 h 32"/>
                <a:gd name="T44" fmla="*/ 4 w 30"/>
                <a:gd name="T45" fmla="*/ 8 h 32"/>
                <a:gd name="T46" fmla="*/ 4 w 30"/>
                <a:gd name="T47" fmla="*/ 8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0" h="32">
                  <a:moveTo>
                    <a:pt x="4" y="8"/>
                  </a:moveTo>
                  <a:lnTo>
                    <a:pt x="4" y="8"/>
                  </a:lnTo>
                  <a:lnTo>
                    <a:pt x="12" y="4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12" y="4"/>
                  </a:lnTo>
                  <a:lnTo>
                    <a:pt x="6" y="10"/>
                  </a:lnTo>
                  <a:lnTo>
                    <a:pt x="4" y="16"/>
                  </a:lnTo>
                  <a:lnTo>
                    <a:pt x="2" y="22"/>
                  </a:lnTo>
                  <a:lnTo>
                    <a:pt x="2" y="22"/>
                  </a:lnTo>
                  <a:lnTo>
                    <a:pt x="6" y="26"/>
                  </a:lnTo>
                  <a:lnTo>
                    <a:pt x="10" y="30"/>
                  </a:lnTo>
                  <a:lnTo>
                    <a:pt x="18" y="32"/>
                  </a:lnTo>
                  <a:lnTo>
                    <a:pt x="30" y="32"/>
                  </a:lnTo>
                  <a:lnTo>
                    <a:pt x="30" y="32"/>
                  </a:lnTo>
                  <a:lnTo>
                    <a:pt x="18" y="32"/>
                  </a:lnTo>
                  <a:lnTo>
                    <a:pt x="8" y="30"/>
                  </a:lnTo>
                  <a:lnTo>
                    <a:pt x="8" y="30"/>
                  </a:lnTo>
                  <a:lnTo>
                    <a:pt x="2" y="26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16"/>
                  </a:lnTo>
                  <a:lnTo>
                    <a:pt x="4" y="8"/>
                  </a:lnTo>
                  <a:lnTo>
                    <a:pt x="4" y="8"/>
                  </a:lnTo>
                  <a:close/>
                </a:path>
              </a:pathLst>
            </a:custGeom>
            <a:solidFill>
              <a:srgbClr val="9688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2" name="Freeform 23"/>
            <p:cNvSpPr>
              <a:spLocks/>
            </p:cNvSpPr>
            <p:nvPr/>
          </p:nvSpPr>
          <p:spPr bwMode="auto">
            <a:xfrm>
              <a:off x="2331" y="1410"/>
              <a:ext cx="32" cy="32"/>
            </a:xfrm>
            <a:custGeom>
              <a:avLst/>
              <a:gdLst>
                <a:gd name="T0" fmla="*/ 0 w 32"/>
                <a:gd name="T1" fmla="*/ 22 h 32"/>
                <a:gd name="T2" fmla="*/ 0 w 32"/>
                <a:gd name="T3" fmla="*/ 22 h 32"/>
                <a:gd name="T4" fmla="*/ 2 w 32"/>
                <a:gd name="T5" fmla="*/ 16 h 32"/>
                <a:gd name="T6" fmla="*/ 6 w 32"/>
                <a:gd name="T7" fmla="*/ 10 h 32"/>
                <a:gd name="T8" fmla="*/ 6 w 32"/>
                <a:gd name="T9" fmla="*/ 10 h 32"/>
                <a:gd name="T10" fmla="*/ 14 w 32"/>
                <a:gd name="T11" fmla="*/ 4 h 32"/>
                <a:gd name="T12" fmla="*/ 24 w 32"/>
                <a:gd name="T13" fmla="*/ 0 h 32"/>
                <a:gd name="T14" fmla="*/ 24 w 32"/>
                <a:gd name="T15" fmla="*/ 0 h 32"/>
                <a:gd name="T16" fmla="*/ 14 w 32"/>
                <a:gd name="T17" fmla="*/ 6 h 32"/>
                <a:gd name="T18" fmla="*/ 8 w 32"/>
                <a:gd name="T19" fmla="*/ 10 h 32"/>
                <a:gd name="T20" fmla="*/ 6 w 32"/>
                <a:gd name="T21" fmla="*/ 16 h 32"/>
                <a:gd name="T22" fmla="*/ 4 w 32"/>
                <a:gd name="T23" fmla="*/ 22 h 32"/>
                <a:gd name="T24" fmla="*/ 4 w 32"/>
                <a:gd name="T25" fmla="*/ 22 h 32"/>
                <a:gd name="T26" fmla="*/ 8 w 32"/>
                <a:gd name="T27" fmla="*/ 26 h 32"/>
                <a:gd name="T28" fmla="*/ 12 w 32"/>
                <a:gd name="T29" fmla="*/ 30 h 32"/>
                <a:gd name="T30" fmla="*/ 20 w 32"/>
                <a:gd name="T31" fmla="*/ 32 h 32"/>
                <a:gd name="T32" fmla="*/ 32 w 32"/>
                <a:gd name="T33" fmla="*/ 32 h 32"/>
                <a:gd name="T34" fmla="*/ 32 w 32"/>
                <a:gd name="T35" fmla="*/ 32 h 32"/>
                <a:gd name="T36" fmla="*/ 18 w 32"/>
                <a:gd name="T37" fmla="*/ 32 h 32"/>
                <a:gd name="T38" fmla="*/ 10 w 32"/>
                <a:gd name="T39" fmla="*/ 30 h 32"/>
                <a:gd name="T40" fmla="*/ 10 w 32"/>
                <a:gd name="T41" fmla="*/ 30 h 32"/>
                <a:gd name="T42" fmla="*/ 4 w 32"/>
                <a:gd name="T43" fmla="*/ 28 h 32"/>
                <a:gd name="T44" fmla="*/ 0 w 32"/>
                <a:gd name="T45" fmla="*/ 22 h 32"/>
                <a:gd name="T46" fmla="*/ 0 w 32"/>
                <a:gd name="T47" fmla="*/ 2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2" h="32">
                  <a:moveTo>
                    <a:pt x="0" y="22"/>
                  </a:moveTo>
                  <a:lnTo>
                    <a:pt x="0" y="22"/>
                  </a:lnTo>
                  <a:lnTo>
                    <a:pt x="2" y="16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14" y="4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14" y="6"/>
                  </a:lnTo>
                  <a:lnTo>
                    <a:pt x="8" y="10"/>
                  </a:lnTo>
                  <a:lnTo>
                    <a:pt x="6" y="16"/>
                  </a:lnTo>
                  <a:lnTo>
                    <a:pt x="4" y="22"/>
                  </a:lnTo>
                  <a:lnTo>
                    <a:pt x="4" y="22"/>
                  </a:lnTo>
                  <a:lnTo>
                    <a:pt x="8" y="26"/>
                  </a:lnTo>
                  <a:lnTo>
                    <a:pt x="12" y="30"/>
                  </a:lnTo>
                  <a:lnTo>
                    <a:pt x="20" y="32"/>
                  </a:lnTo>
                  <a:lnTo>
                    <a:pt x="32" y="32"/>
                  </a:lnTo>
                  <a:lnTo>
                    <a:pt x="32" y="32"/>
                  </a:lnTo>
                  <a:lnTo>
                    <a:pt x="18" y="32"/>
                  </a:lnTo>
                  <a:lnTo>
                    <a:pt x="10" y="30"/>
                  </a:lnTo>
                  <a:lnTo>
                    <a:pt x="10" y="30"/>
                  </a:lnTo>
                  <a:lnTo>
                    <a:pt x="4" y="28"/>
                  </a:lnTo>
                  <a:lnTo>
                    <a:pt x="0" y="22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rgbClr val="9688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3" name="Freeform 24"/>
            <p:cNvSpPr>
              <a:spLocks/>
            </p:cNvSpPr>
            <p:nvPr/>
          </p:nvSpPr>
          <p:spPr bwMode="auto">
            <a:xfrm>
              <a:off x="2341" y="1054"/>
              <a:ext cx="38" cy="30"/>
            </a:xfrm>
            <a:custGeom>
              <a:avLst/>
              <a:gdLst>
                <a:gd name="T0" fmla="*/ 6 w 38"/>
                <a:gd name="T1" fmla="*/ 30 h 30"/>
                <a:gd name="T2" fmla="*/ 6 w 38"/>
                <a:gd name="T3" fmla="*/ 30 h 30"/>
                <a:gd name="T4" fmla="*/ 12 w 38"/>
                <a:gd name="T5" fmla="*/ 30 h 30"/>
                <a:gd name="T6" fmla="*/ 20 w 38"/>
                <a:gd name="T7" fmla="*/ 30 h 30"/>
                <a:gd name="T8" fmla="*/ 20 w 38"/>
                <a:gd name="T9" fmla="*/ 30 h 30"/>
                <a:gd name="T10" fmla="*/ 28 w 38"/>
                <a:gd name="T11" fmla="*/ 24 h 30"/>
                <a:gd name="T12" fmla="*/ 38 w 38"/>
                <a:gd name="T13" fmla="*/ 16 h 30"/>
                <a:gd name="T14" fmla="*/ 38 w 38"/>
                <a:gd name="T15" fmla="*/ 16 h 30"/>
                <a:gd name="T16" fmla="*/ 28 w 38"/>
                <a:gd name="T17" fmla="*/ 22 h 30"/>
                <a:gd name="T18" fmla="*/ 20 w 38"/>
                <a:gd name="T19" fmla="*/ 26 h 30"/>
                <a:gd name="T20" fmla="*/ 14 w 38"/>
                <a:gd name="T21" fmla="*/ 26 h 30"/>
                <a:gd name="T22" fmla="*/ 8 w 38"/>
                <a:gd name="T23" fmla="*/ 26 h 30"/>
                <a:gd name="T24" fmla="*/ 8 w 38"/>
                <a:gd name="T25" fmla="*/ 26 h 30"/>
                <a:gd name="T26" fmla="*/ 4 w 38"/>
                <a:gd name="T27" fmla="*/ 22 h 30"/>
                <a:gd name="T28" fmla="*/ 4 w 38"/>
                <a:gd name="T29" fmla="*/ 16 h 30"/>
                <a:gd name="T30" fmla="*/ 4 w 38"/>
                <a:gd name="T31" fmla="*/ 10 h 30"/>
                <a:gd name="T32" fmla="*/ 6 w 38"/>
                <a:gd name="T33" fmla="*/ 0 h 30"/>
                <a:gd name="T34" fmla="*/ 6 w 38"/>
                <a:gd name="T35" fmla="*/ 0 h 30"/>
                <a:gd name="T36" fmla="*/ 2 w 38"/>
                <a:gd name="T37" fmla="*/ 10 h 30"/>
                <a:gd name="T38" fmla="*/ 0 w 38"/>
                <a:gd name="T39" fmla="*/ 18 h 30"/>
                <a:gd name="T40" fmla="*/ 0 w 38"/>
                <a:gd name="T41" fmla="*/ 18 h 30"/>
                <a:gd name="T42" fmla="*/ 2 w 38"/>
                <a:gd name="T43" fmla="*/ 24 h 30"/>
                <a:gd name="T44" fmla="*/ 6 w 38"/>
                <a:gd name="T45" fmla="*/ 30 h 30"/>
                <a:gd name="T46" fmla="*/ 6 w 38"/>
                <a:gd name="T47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8" h="30">
                  <a:moveTo>
                    <a:pt x="6" y="30"/>
                  </a:moveTo>
                  <a:lnTo>
                    <a:pt x="6" y="30"/>
                  </a:lnTo>
                  <a:lnTo>
                    <a:pt x="12" y="30"/>
                  </a:lnTo>
                  <a:lnTo>
                    <a:pt x="20" y="30"/>
                  </a:lnTo>
                  <a:lnTo>
                    <a:pt x="20" y="30"/>
                  </a:lnTo>
                  <a:lnTo>
                    <a:pt x="28" y="24"/>
                  </a:lnTo>
                  <a:lnTo>
                    <a:pt x="38" y="16"/>
                  </a:lnTo>
                  <a:lnTo>
                    <a:pt x="38" y="16"/>
                  </a:lnTo>
                  <a:lnTo>
                    <a:pt x="28" y="22"/>
                  </a:lnTo>
                  <a:lnTo>
                    <a:pt x="20" y="26"/>
                  </a:lnTo>
                  <a:lnTo>
                    <a:pt x="14" y="26"/>
                  </a:lnTo>
                  <a:lnTo>
                    <a:pt x="8" y="26"/>
                  </a:lnTo>
                  <a:lnTo>
                    <a:pt x="8" y="26"/>
                  </a:lnTo>
                  <a:lnTo>
                    <a:pt x="4" y="22"/>
                  </a:lnTo>
                  <a:lnTo>
                    <a:pt x="4" y="16"/>
                  </a:lnTo>
                  <a:lnTo>
                    <a:pt x="4" y="10"/>
                  </a:lnTo>
                  <a:lnTo>
                    <a:pt x="6" y="0"/>
                  </a:lnTo>
                  <a:lnTo>
                    <a:pt x="6" y="0"/>
                  </a:lnTo>
                  <a:lnTo>
                    <a:pt x="2" y="10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2" y="24"/>
                  </a:lnTo>
                  <a:lnTo>
                    <a:pt x="6" y="30"/>
                  </a:lnTo>
                  <a:lnTo>
                    <a:pt x="6" y="30"/>
                  </a:lnTo>
                  <a:close/>
                </a:path>
              </a:pathLst>
            </a:custGeom>
            <a:solidFill>
              <a:srgbClr val="96887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pic>
        <p:nvPicPr>
          <p:cNvPr id="3098" name="Picture 26" descr="C:\Users\Petra\AppData\Local\Microsoft\Windows\Temporary Internet Files\Content.IE5\ME8R1IM6\MP900422752[1]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625" t="43542" r="36459" b="28229"/>
          <a:stretch/>
        </p:blipFill>
        <p:spPr bwMode="auto">
          <a:xfrm>
            <a:off x="1931217" y="2374381"/>
            <a:ext cx="1571625" cy="1935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7" name="Picture 35" descr="C:\Users\Petra\AppData\Local\Microsoft\Windows\Temporary Internet Files\Content.IE5\VJ8JBHB1\MP900433196[1]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430"/>
          <a:stretch/>
        </p:blipFill>
        <p:spPr bwMode="auto">
          <a:xfrm>
            <a:off x="4190336" y="5164083"/>
            <a:ext cx="1869323" cy="1693917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9" name="Picture 37" descr="C:\Users\Petra\AppData\Local\Microsoft\Windows\Temporary Internet Files\Content.IE5\K0O7W0UI\MC900123143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0247" y="5128534"/>
            <a:ext cx="1454098" cy="1729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10" name="Picture 38" descr="C:\Users\Petra\AppData\Local\Microsoft\Windows\Temporary Internet Files\Content.IE5\ME8R1IM6\MC900193390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92068">
            <a:off x="419103" y="1356187"/>
            <a:ext cx="1706271" cy="2852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20" name="Picture 48" descr="C:\Users\Petra\AppData\Local\Microsoft\Windows\Temporary Internet Files\Content.IE5\R8S25GK3\MC900438018[1]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971" y="1682935"/>
            <a:ext cx="723528" cy="723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48" descr="C:\Users\Petra\AppData\Local\Microsoft\Windows\Temporary Internet Files\Content.IE5\R8S25GK3\MC900438018[1]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86079" y="959407"/>
            <a:ext cx="772318" cy="723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547" y="4310337"/>
            <a:ext cx="1905000" cy="2572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265151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827196"/>
            <a:ext cx="8229600" cy="1143000"/>
          </a:xfrm>
        </p:spPr>
        <p:txBody>
          <a:bodyPr/>
          <a:lstStyle/>
          <a:p>
            <a:r>
              <a:rPr lang="cs-CZ" b="1" dirty="0" smtClean="0">
                <a:solidFill>
                  <a:srgbClr val="06AA1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DOPLŇ</a:t>
            </a:r>
            <a:endParaRPr lang="cs-CZ" b="1" dirty="0">
              <a:solidFill>
                <a:srgbClr val="06AA1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-108520" y="2060848"/>
            <a:ext cx="4038600" cy="4525963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cs-CZ" b="1" dirty="0" smtClean="0">
                <a:solidFill>
                  <a:srgbClr val="0FB91F"/>
                </a:solidFill>
              </a:rPr>
              <a:t>JARO ZAČÍNÁ</a:t>
            </a:r>
          </a:p>
          <a:p>
            <a:pPr marL="0" indent="0" algn="r">
              <a:buNone/>
            </a:pPr>
            <a:endParaRPr lang="cs-CZ" b="1" dirty="0">
              <a:solidFill>
                <a:srgbClr val="0FB91F"/>
              </a:solidFill>
            </a:endParaRPr>
          </a:p>
          <a:p>
            <a:pPr marL="0" indent="0" algn="r">
              <a:buNone/>
            </a:pPr>
            <a:r>
              <a:rPr lang="cs-CZ" b="1" dirty="0" smtClean="0">
                <a:solidFill>
                  <a:srgbClr val="0FB91F"/>
                </a:solidFill>
              </a:rPr>
              <a:t>JE TO DEN</a:t>
            </a:r>
          </a:p>
          <a:p>
            <a:pPr marL="0" indent="0" algn="r">
              <a:buNone/>
            </a:pPr>
            <a:endParaRPr lang="cs-CZ" b="1" dirty="0" smtClean="0">
              <a:solidFill>
                <a:srgbClr val="0FB91F"/>
              </a:solidFill>
            </a:endParaRPr>
          </a:p>
          <a:p>
            <a:pPr marL="0" indent="0" algn="r">
              <a:buNone/>
            </a:pPr>
            <a:r>
              <a:rPr lang="cs-CZ" b="1" dirty="0" smtClean="0">
                <a:solidFill>
                  <a:srgbClr val="0FB91F"/>
                </a:solidFill>
              </a:rPr>
              <a:t>JARNÍ MĚSÍCE JSOU</a:t>
            </a:r>
          </a:p>
          <a:p>
            <a:pPr marL="0" indent="0" algn="r">
              <a:buNone/>
            </a:pPr>
            <a:endParaRPr lang="cs-CZ" b="1" dirty="0" smtClean="0">
              <a:solidFill>
                <a:srgbClr val="0FB91F"/>
              </a:solidFill>
            </a:endParaRPr>
          </a:p>
          <a:p>
            <a:pPr marL="0" indent="0" algn="r">
              <a:buNone/>
            </a:pPr>
            <a:r>
              <a:rPr lang="cs-CZ" b="1" dirty="0" smtClean="0">
                <a:solidFill>
                  <a:srgbClr val="0FB91F"/>
                </a:solidFill>
              </a:rPr>
              <a:t>DEN I NOC JSOU</a:t>
            </a:r>
          </a:p>
          <a:p>
            <a:pPr marL="0" indent="0">
              <a:buNone/>
            </a:pP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31936" y="2060848"/>
            <a:ext cx="4038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rgbClr val="0FB91F"/>
                </a:solidFill>
              </a:rPr>
              <a:t>20.BŘEZNA.</a:t>
            </a:r>
            <a:endParaRPr lang="cs-CZ" b="1" dirty="0">
              <a:solidFill>
                <a:srgbClr val="0FB91F"/>
              </a:solidFill>
            </a:endParaRPr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r>
              <a:rPr lang="cs-CZ" b="1" dirty="0" smtClean="0">
                <a:solidFill>
                  <a:srgbClr val="0FB91F"/>
                </a:solidFill>
              </a:rPr>
              <a:t>JARNÍ ROVNODENNOSTI. </a:t>
            </a:r>
            <a:endParaRPr lang="cs-CZ" b="1" dirty="0">
              <a:solidFill>
                <a:srgbClr val="0FB91F"/>
              </a:solidFill>
            </a:endParaRPr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r>
              <a:rPr lang="cs-CZ" b="1" dirty="0">
                <a:solidFill>
                  <a:srgbClr val="0FB91F"/>
                </a:solidFill>
              </a:rPr>
              <a:t>BŘEZEN, DUBEN, </a:t>
            </a:r>
            <a:r>
              <a:rPr lang="cs-CZ" b="1" dirty="0" smtClean="0">
                <a:solidFill>
                  <a:srgbClr val="0FB91F"/>
                </a:solidFill>
              </a:rPr>
              <a:t>KVĚTEN.</a:t>
            </a:r>
          </a:p>
          <a:p>
            <a:pPr marL="0" indent="0">
              <a:buNone/>
            </a:pPr>
            <a:endParaRPr lang="cs-CZ" b="1" dirty="0">
              <a:solidFill>
                <a:srgbClr val="0FB91F"/>
              </a:solidFill>
            </a:endParaRPr>
          </a:p>
          <a:p>
            <a:pPr marL="0" indent="0">
              <a:buNone/>
            </a:pPr>
            <a:r>
              <a:rPr lang="cs-CZ" b="1" dirty="0">
                <a:solidFill>
                  <a:srgbClr val="0FB91F"/>
                </a:solidFill>
              </a:rPr>
              <a:t>STEJNĚ </a:t>
            </a:r>
            <a:r>
              <a:rPr lang="cs-CZ" b="1" dirty="0" smtClean="0">
                <a:solidFill>
                  <a:srgbClr val="0FB91F"/>
                </a:solidFill>
              </a:rPr>
              <a:t>DLOUHÉ.</a:t>
            </a:r>
            <a:endParaRPr lang="cs-CZ" b="1" dirty="0">
              <a:solidFill>
                <a:srgbClr val="0FB91F"/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3077" name="Picture 5" descr="C:\Program Files\Microsoft Office\MEDIA\CAGCAT10\j028491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141"/>
          <a:stretch/>
        </p:blipFill>
        <p:spPr bwMode="auto">
          <a:xfrm>
            <a:off x="5988619" y="188640"/>
            <a:ext cx="2957513" cy="2420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C:\Users\Petra\AppData\Local\Microsoft\Windows\Temporary Internet Files\Content.IE5\BUFXB1FD\MC90043907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5611272"/>
            <a:ext cx="2286005" cy="978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2" descr="C:\Users\Petra\AppData\Local\Microsoft\Windows\Temporary Internet Files\Content.IE5\BUFXB1FD\MC90043907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5783" y="5651499"/>
            <a:ext cx="2286005" cy="978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2" descr="C:\Users\Petra\AppData\Local\Microsoft\Windows\Temporary Internet Files\Content.IE5\BUFXB1FD\MC90043907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5192" y="5733256"/>
            <a:ext cx="2286005" cy="978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2" descr="C:\Users\Petra\AppData\Local\Microsoft\Windows\Temporary Internet Files\Content.IE5\BUFXB1FD\MC90043907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127" y="5733256"/>
            <a:ext cx="2286005" cy="978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328830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239</Words>
  <Application>Microsoft Office PowerPoint</Application>
  <PresentationFormat>Předvádění na obrazovce (4:3)</PresentationFormat>
  <Paragraphs>58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Prezentace aplikace PowerPoint</vt:lpstr>
      <vt:lpstr>JARO ZAČÍNÁ 20.BŘEZNA</vt:lpstr>
      <vt:lpstr>Prezentace aplikace PowerPoint</vt:lpstr>
      <vt:lpstr>POVÍDEJ O TOM, CO DĚLÁTE NA JAŘE</vt:lpstr>
      <vt:lpstr>DOPLŇ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Petra</dc:creator>
  <cp:lastModifiedBy>Petra</cp:lastModifiedBy>
  <cp:revision>1</cp:revision>
  <dcterms:created xsi:type="dcterms:W3CDTF">2012-06-04T10:36:02Z</dcterms:created>
  <dcterms:modified xsi:type="dcterms:W3CDTF">2012-06-04T10:37:21Z</dcterms:modified>
</cp:coreProperties>
</file>