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84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900CF-B198-4AA9-9C3C-7B549F1AF19A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D5FD23-9639-43EC-B35B-536116AC7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080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967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2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301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177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77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48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42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64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073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291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154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487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64B50-14D8-477E-B236-28A623BC6FE6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614C2-8BD4-4230-94D0-906F3DDDF7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939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1105919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52_INOVACE_34_ČLOVĚK  - ČÁSTI TĚLA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27. 2. 2012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JEHO ZDRAVÍ – ČÁSTI TĚLA, SMYSLY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Podle obrázku popíše základní části lidského těla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klipartu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16574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Petra\AppData\Local\Microsoft\Windows\Temporary Internet Files\Content.IE5\K0O7W0UI\MP9004394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689" y="0"/>
            <a:ext cx="45785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6580" y="12601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9770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21" descr="C:\Users\Petra\AppData\Local\Microsoft\Windows\Temporary Internet Files\Content.IE5\AM1I8PN9\MP90043933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03" t="6458" r="26928" b="2708"/>
          <a:stretch/>
        </p:blipFill>
        <p:spPr bwMode="auto">
          <a:xfrm>
            <a:off x="1299071" y="2401266"/>
            <a:ext cx="1321769" cy="308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8822" y="-12899"/>
            <a:ext cx="3400442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TĚLA</a:t>
            </a:r>
            <a:endParaRPr lang="cs-CZ" dirty="0"/>
          </a:p>
        </p:txBody>
      </p:sp>
      <p:pic>
        <p:nvPicPr>
          <p:cNvPr id="1045" name="Picture 21" descr="C:\Users\Petra\AppData\Local\Microsoft\Windows\Temporary Internet Files\Content.IE5\AM1I8PN9\MP900439331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03" t="6458" r="26928" b="2708"/>
          <a:stretch/>
        </p:blipFill>
        <p:spPr bwMode="auto">
          <a:xfrm>
            <a:off x="4696369" y="-25504"/>
            <a:ext cx="2952328" cy="6883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648697" y="65564"/>
            <a:ext cx="15133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HLAVA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2987457" y="111419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RAMENO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1043" name="Skupina 1042"/>
          <p:cNvGrpSpPr/>
          <p:nvPr/>
        </p:nvGrpSpPr>
        <p:grpSpPr>
          <a:xfrm>
            <a:off x="659181" y="376963"/>
            <a:ext cx="8586634" cy="6078567"/>
            <a:chOff x="305846" y="332656"/>
            <a:chExt cx="8586634" cy="6078567"/>
          </a:xfrm>
        </p:grpSpPr>
        <p:sp>
          <p:nvSpPr>
            <p:cNvPr id="28" name="Obdélník 27"/>
            <p:cNvSpPr/>
            <p:nvPr/>
          </p:nvSpPr>
          <p:spPr>
            <a:xfrm>
              <a:off x="3136521" y="3826614"/>
              <a:ext cx="117259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KYČEL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7145386" y="5178509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LÝTKO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7164288" y="3985900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STEHNO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890323" y="4653136"/>
              <a:ext cx="1505711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KOLENO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2989409" y="5440119"/>
              <a:ext cx="1319711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KOTNÍK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902881" y="5786227"/>
              <a:ext cx="1858216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CHODIDLO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820381" y="2494503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ZÁPĚSTÍ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214685" y="797836"/>
              <a:ext cx="91168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KRK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7134815" y="1348755"/>
              <a:ext cx="175766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HRUDNÍK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989409" y="1778607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LOKET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7134816" y="2420888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BŘICHO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cxnSp>
          <p:nvCxnSpPr>
            <p:cNvPr id="8" name="Přímá spojnice 7"/>
            <p:cNvCxnSpPr/>
            <p:nvPr/>
          </p:nvCxnSpPr>
          <p:spPr>
            <a:xfrm flipV="1">
              <a:off x="3933947" y="1321056"/>
              <a:ext cx="1441973" cy="6023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4113700" y="2756113"/>
              <a:ext cx="2069892" cy="120521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V="1">
              <a:off x="6076816" y="332656"/>
              <a:ext cx="1230131" cy="14709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V="1">
              <a:off x="5940152" y="1059446"/>
              <a:ext cx="432048" cy="13080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3933947" y="2040217"/>
              <a:ext cx="900885" cy="380671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V="1">
              <a:off x="5914663" y="2756113"/>
              <a:ext cx="1284304" cy="43245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6034112" y="4247512"/>
              <a:ext cx="127283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6556815" y="5440119"/>
              <a:ext cx="750132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4150857" y="5786227"/>
              <a:ext cx="1571946" cy="26161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4155777" y="4914746"/>
              <a:ext cx="1220143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4113700" y="3728753"/>
              <a:ext cx="1034946" cy="47337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flipV="1">
              <a:off x="6914992" y="6047837"/>
              <a:ext cx="96591" cy="3633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flipV="1">
              <a:off x="305846" y="3696134"/>
              <a:ext cx="864096" cy="65239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 flipV="1">
              <a:off x="410130" y="4713518"/>
              <a:ext cx="975836" cy="3677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V="1">
              <a:off x="5778904" y="1610365"/>
              <a:ext cx="1420063" cy="15799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Obdélník 34"/>
          <p:cNvSpPr/>
          <p:nvPr/>
        </p:nvSpPr>
        <p:spPr>
          <a:xfrm>
            <a:off x="28041" y="2401266"/>
            <a:ext cx="16636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HORNÍ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KONČETINY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25237" y="3518837"/>
            <a:ext cx="16636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TRUP</a:t>
            </a:r>
          </a:p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28040" y="4499247"/>
            <a:ext cx="16636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DOLNÍ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KONČETINY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13" name="Přímá spojnice 112"/>
          <p:cNvCxnSpPr/>
          <p:nvPr/>
        </p:nvCxnSpPr>
        <p:spPr>
          <a:xfrm>
            <a:off x="971600" y="2659861"/>
            <a:ext cx="720080" cy="30699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délník 67"/>
          <p:cNvSpPr/>
          <p:nvPr/>
        </p:nvSpPr>
        <p:spPr>
          <a:xfrm>
            <a:off x="1444461" y="1803903"/>
            <a:ext cx="10309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HLAVA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40" name="Přímá spojnice 139"/>
          <p:cNvCxnSpPr/>
          <p:nvPr/>
        </p:nvCxnSpPr>
        <p:spPr>
          <a:xfrm>
            <a:off x="1879284" y="2140053"/>
            <a:ext cx="109326" cy="3005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0231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21" descr="C:\Users\Petra\AppData\Local\Microsoft\Windows\Temporary Internet Files\Content.IE5\AM1I8PN9\MP90043933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03" t="6458" r="26928" b="2708"/>
          <a:stretch/>
        </p:blipFill>
        <p:spPr bwMode="auto">
          <a:xfrm>
            <a:off x="1299071" y="2401266"/>
            <a:ext cx="1321769" cy="308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8821" y="-12899"/>
            <a:ext cx="4447547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TĚLA - DOPLŇ</a:t>
            </a:r>
            <a:endParaRPr lang="cs-CZ" dirty="0"/>
          </a:p>
        </p:txBody>
      </p:sp>
      <p:pic>
        <p:nvPicPr>
          <p:cNvPr id="1045" name="Picture 21" descr="C:\Users\Petra\AppData\Local\Microsoft\Windows\Temporary Internet Files\Content.IE5\AM1I8PN9\MP900439331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03" t="6458" r="26928" b="2708"/>
          <a:stretch/>
        </p:blipFill>
        <p:spPr bwMode="auto">
          <a:xfrm>
            <a:off x="4696369" y="-25504"/>
            <a:ext cx="2952328" cy="6883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648697" y="65564"/>
            <a:ext cx="15133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987457" y="111419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1043" name="Skupina 1042"/>
          <p:cNvGrpSpPr/>
          <p:nvPr/>
        </p:nvGrpSpPr>
        <p:grpSpPr>
          <a:xfrm>
            <a:off x="857056" y="327174"/>
            <a:ext cx="8485154" cy="6078571"/>
            <a:chOff x="407326" y="332656"/>
            <a:chExt cx="8485154" cy="6078571"/>
          </a:xfrm>
        </p:grpSpPr>
        <p:sp>
          <p:nvSpPr>
            <p:cNvPr id="28" name="Obdélník 27"/>
            <p:cNvSpPr/>
            <p:nvPr/>
          </p:nvSpPr>
          <p:spPr>
            <a:xfrm>
              <a:off x="3136521" y="3826614"/>
              <a:ext cx="117259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7145386" y="5178509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……………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7164288" y="3985900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…………..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890323" y="4653136"/>
              <a:ext cx="1505711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…………..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2989409" y="5440119"/>
              <a:ext cx="1319711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………….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902881" y="5786227"/>
              <a:ext cx="1858216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>
                  <a:solidFill>
                    <a:schemeClr val="accent6">
                      <a:lumMod val="50000"/>
                    </a:schemeClr>
                  </a:solidFill>
                </a:rPr>
                <a:t> </a:t>
              </a:r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   …………..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820381" y="2494503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…………..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214685" y="797836"/>
              <a:ext cx="91168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….....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7134815" y="1348755"/>
              <a:ext cx="175766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……………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989409" y="1778607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………..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7134816" y="2420888"/>
              <a:ext cx="1513359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>
                  <a:solidFill>
                    <a:schemeClr val="accent6">
                      <a:lumMod val="50000"/>
                    </a:schemeClr>
                  </a:solidFill>
                </a:rPr>
                <a:t>…………..</a:t>
              </a:r>
              <a:endParaRPr lang="cs-CZ" sz="28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  <p:cxnSp>
          <p:nvCxnSpPr>
            <p:cNvPr id="8" name="Přímá spojnice 7"/>
            <p:cNvCxnSpPr/>
            <p:nvPr/>
          </p:nvCxnSpPr>
          <p:spPr>
            <a:xfrm flipV="1">
              <a:off x="3933947" y="1321056"/>
              <a:ext cx="1441973" cy="16921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4113700" y="2756113"/>
              <a:ext cx="2069892" cy="120521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V="1">
              <a:off x="6076816" y="332656"/>
              <a:ext cx="1230131" cy="14709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V="1">
              <a:off x="5940152" y="1059446"/>
              <a:ext cx="432048" cy="13080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4113700" y="2145535"/>
              <a:ext cx="721132" cy="275353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V="1">
              <a:off x="5914663" y="2756113"/>
              <a:ext cx="1284304" cy="43245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6034112" y="4247512"/>
              <a:ext cx="1272835" cy="10232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6556815" y="5440119"/>
              <a:ext cx="750132" cy="4840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4150857" y="5786227"/>
              <a:ext cx="1571946" cy="26161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flipV="1">
              <a:off x="4246639" y="4914746"/>
              <a:ext cx="1129281" cy="10391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4113700" y="3728753"/>
              <a:ext cx="1034946" cy="47337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flipV="1">
              <a:off x="6914992" y="6047837"/>
              <a:ext cx="391955" cy="36339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flipV="1">
              <a:off x="407326" y="3696135"/>
              <a:ext cx="762616" cy="130479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 flipV="1">
              <a:off x="410130" y="4713518"/>
              <a:ext cx="975836" cy="3677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V="1">
              <a:off x="5778904" y="1689362"/>
              <a:ext cx="1420063" cy="78997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Obdélník 34"/>
          <p:cNvSpPr/>
          <p:nvPr/>
        </p:nvSpPr>
        <p:spPr>
          <a:xfrm>
            <a:off x="28041" y="2401266"/>
            <a:ext cx="16636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…………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…………….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25237" y="3518837"/>
            <a:ext cx="16636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……….</a:t>
            </a:r>
            <a:endParaRPr lang="cs-CZ" sz="2400" b="1" dirty="0">
              <a:solidFill>
                <a:srgbClr val="C00000"/>
              </a:solidFill>
            </a:endParaRPr>
          </a:p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28040" y="4499247"/>
            <a:ext cx="16636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………..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………………..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13" name="Přímá spojnice 112"/>
          <p:cNvCxnSpPr/>
          <p:nvPr/>
        </p:nvCxnSpPr>
        <p:spPr>
          <a:xfrm>
            <a:off x="971600" y="2659861"/>
            <a:ext cx="720080" cy="30699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délník 67"/>
          <p:cNvSpPr/>
          <p:nvPr/>
        </p:nvSpPr>
        <p:spPr>
          <a:xfrm>
            <a:off x="1444461" y="1803903"/>
            <a:ext cx="10070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………..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40" name="Přímá spojnice 139"/>
          <p:cNvCxnSpPr/>
          <p:nvPr/>
        </p:nvCxnSpPr>
        <p:spPr>
          <a:xfrm>
            <a:off x="1879284" y="2140053"/>
            <a:ext cx="109326" cy="3005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0103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1" descr="C:\Users\Petra\AppData\Local\Microsoft\Windows\Temporary Internet Files\Content.IE5\AM1I8PN9\MP90043933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39" t="6458" r="41583" b="76049"/>
          <a:stretch/>
        </p:blipFill>
        <p:spPr bwMode="auto">
          <a:xfrm>
            <a:off x="2699792" y="1124744"/>
            <a:ext cx="3960440" cy="459337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315583" y="16619"/>
            <a:ext cx="4911073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TĚLA - HLAVA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50839" y="2485080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OKO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16516" y="527478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RTY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61127" y="2187999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ČELO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95457" y="448995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BRADA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72200" y="475156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ÚSTA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61127" y="3263949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UCHO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84511" y="4021070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NOS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70972" y="177281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OBOČÍ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94830" y="3263951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ŘASY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2315583" y="2449609"/>
            <a:ext cx="1896377" cy="291120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834891" y="2187999"/>
            <a:ext cx="1825341" cy="965862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860032" y="2746690"/>
            <a:ext cx="2016224" cy="674741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143031" y="3525559"/>
            <a:ext cx="1642820" cy="1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42555" y="3949841"/>
            <a:ext cx="2343296" cy="332839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757435" y="4489956"/>
            <a:ext cx="1688396" cy="523220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532960" y="4653136"/>
            <a:ext cx="1220143" cy="834761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594297" y="4741167"/>
            <a:ext cx="1617663" cy="272009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409315" y="3525559"/>
            <a:ext cx="854456" cy="0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52913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1" descr="C:\Users\Petra\AppData\Local\Microsoft\Windows\Temporary Internet Files\Content.IE5\AM1I8PN9\MP90043933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39" t="6458" r="41583" b="76049"/>
          <a:stretch/>
        </p:blipFill>
        <p:spPr bwMode="auto">
          <a:xfrm>
            <a:off x="2699792" y="1124744"/>
            <a:ext cx="3960440" cy="459337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308452" y="-18256"/>
            <a:ext cx="6897965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TĚLA – HLAVA - DOPLŇ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50839" y="2485080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16516" y="527478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….....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2187999"/>
            <a:ext cx="20544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46362" y="4489956"/>
            <a:ext cx="19580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…………..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72200" y="475156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46363" y="3232242"/>
            <a:ext cx="18615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84511" y="4021070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70972" y="1772816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94830" y="3263951"/>
            <a:ext cx="17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2315583" y="2485080"/>
            <a:ext cx="1896377" cy="255649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834891" y="2187999"/>
            <a:ext cx="1825341" cy="965862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860032" y="2746690"/>
            <a:ext cx="2016224" cy="674741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143031" y="3525559"/>
            <a:ext cx="1642820" cy="1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42555" y="3949841"/>
            <a:ext cx="2343296" cy="332839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757435" y="4489956"/>
            <a:ext cx="1688396" cy="523220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532960" y="4653136"/>
            <a:ext cx="1220143" cy="834761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594297" y="4741167"/>
            <a:ext cx="1617663" cy="272009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2315583" y="3525559"/>
            <a:ext cx="948188" cy="2"/>
          </a:xfrm>
          <a:prstGeom prst="line">
            <a:avLst/>
          </a:prstGeo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8230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SMYSLY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etra\AppData\Local\Microsoft\Windows\Temporary Internet Files\Content.IE5\AM1I8PN9\MP900426560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54" t="31521" r="48347" b="49242"/>
          <a:stretch/>
        </p:blipFill>
        <p:spPr bwMode="auto">
          <a:xfrm>
            <a:off x="6228184" y="1784053"/>
            <a:ext cx="2072854" cy="1159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K0O7W0UI\MP9004067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9"/>
            <a:ext cx="2088232" cy="1391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DE4CGPLA\MP90040914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5" t="22500" r="35833" b="39792"/>
          <a:stretch/>
        </p:blipFill>
        <p:spPr bwMode="auto">
          <a:xfrm rot="18930466">
            <a:off x="3679692" y="1662524"/>
            <a:ext cx="1782199" cy="138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\AppData\Local\Microsoft\Windows\Temporary Internet Files\Content.IE5\W0JDQO07\MP900411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65" y="4655995"/>
            <a:ext cx="2097074" cy="139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a\AppData\Local\Microsoft\Windows\Temporary Internet Files\Content.IE5\ME8R1IM6\MP900431785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146" t="45834" r="7708" b="20417"/>
          <a:stretch/>
        </p:blipFill>
        <p:spPr bwMode="auto">
          <a:xfrm>
            <a:off x="5625515" y="4515387"/>
            <a:ext cx="1898078" cy="138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3608" y="3188393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ZRAK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868144" y="5931940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CHUŤ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90662" y="6050640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HMAT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87489" y="2986850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ČICH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99213" y="3340793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SLUCH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877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Users\Petra\AppData\Local\Microsoft\Windows\Temporary Internet Files\Content.IE5\VJ8JBHB1\MC9004379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574" y="5471011"/>
            <a:ext cx="960775" cy="114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059" y="0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6958630"/>
              </p:ext>
            </p:extLst>
          </p:nvPr>
        </p:nvGraphicFramePr>
        <p:xfrm>
          <a:off x="1913968" y="717560"/>
          <a:ext cx="6984775" cy="470911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997825"/>
                <a:gridCol w="997825"/>
                <a:gridCol w="997825"/>
                <a:gridCol w="997825"/>
                <a:gridCol w="997825"/>
                <a:gridCol w="997825"/>
                <a:gridCol w="997825"/>
              </a:tblGrid>
              <a:tr h="784853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485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  <a:tr h="7848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4853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84853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48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868144" y="980728"/>
            <a:ext cx="2952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ČICHOVÝ ORGÁN 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4016" y="4604461"/>
            <a:ext cx="29523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CHUŤOVÉ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POHÁRKY JSOU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ROZMÍSTĚNY NA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20180" y="3980297"/>
            <a:ext cx="26642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VĚTŠINA SMYSLOVÝCH ORGÁNŮ JE NA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83768" y="3127790"/>
            <a:ext cx="2952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SMYSL, POMOCÍ NĚHOŽ VNÍMÁME ZVUKY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1439957"/>
            <a:ext cx="30754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SMYSL,  S JEHOŽ POMOCÍ ZÍSKÁVÁME INFORMACE O CHLADU, TEPLU, BOLESTI, …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97264" y="2363287"/>
            <a:ext cx="2952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ROSTOU NA VÍČKÁCH A CHRÁNÍ ZRAKOVÝ ORGÁN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32842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Schopnost organismu přijímat 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určitý druh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informací z okolí. 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pic>
        <p:nvPicPr>
          <p:cNvPr id="1031" name="Picture 7" descr="C:\Users\Petra\AppData\Local\Microsoft\Windows\Temporary Internet Files\Content.IE5\ME8R1IM6\MC900437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29" y="5559911"/>
            <a:ext cx="1075574" cy="96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etra\AppData\Local\Microsoft\Windows\Temporary Internet Files\Content.IE5\R8S25GK3\MC9004343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931" y="5527791"/>
            <a:ext cx="1144837" cy="109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a\AppData\Local\Microsoft\Windows\Temporary Internet Files\Content.IE5\S7687CZ2\MC900434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471011"/>
            <a:ext cx="1023380" cy="104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etra\AppData\Local\Microsoft\Windows\Temporary Internet Files\Content.IE5\ME8R1IM6\MC9004377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615" y="5477732"/>
            <a:ext cx="1179510" cy="96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72437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225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ČÁSTI TĚLA</vt:lpstr>
      <vt:lpstr>ČÁSTI TĚLA</vt:lpstr>
      <vt:lpstr>ČÁSTI TĚLA - DOPLŇ</vt:lpstr>
      <vt:lpstr>Prezentace aplikace PowerPoint</vt:lpstr>
      <vt:lpstr>Prezentace aplikace PowerPoint</vt:lpstr>
      <vt:lpstr>SMYSLY</vt:lpstr>
      <vt:lpstr>VYLUŠTI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1</cp:revision>
  <dcterms:created xsi:type="dcterms:W3CDTF">2012-06-04T10:54:58Z</dcterms:created>
  <dcterms:modified xsi:type="dcterms:W3CDTF">2012-06-04T11:02:17Z</dcterms:modified>
</cp:coreProperties>
</file>