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88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B81F-5C4D-4479-AB83-1E68E836634F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3F4C-1220-4C4F-A4EE-1FE8C28B0C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2171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B81F-5C4D-4479-AB83-1E68E836634F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3F4C-1220-4C4F-A4EE-1FE8C28B0C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727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B81F-5C4D-4479-AB83-1E68E836634F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3F4C-1220-4C4F-A4EE-1FE8C28B0C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761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B81F-5C4D-4479-AB83-1E68E836634F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3F4C-1220-4C4F-A4EE-1FE8C28B0C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6004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B81F-5C4D-4479-AB83-1E68E836634F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3F4C-1220-4C4F-A4EE-1FE8C28B0C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763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B81F-5C4D-4479-AB83-1E68E836634F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3F4C-1220-4C4F-A4EE-1FE8C28B0C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64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B81F-5C4D-4479-AB83-1E68E836634F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3F4C-1220-4C4F-A4EE-1FE8C28B0C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5080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B81F-5C4D-4479-AB83-1E68E836634F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3F4C-1220-4C4F-A4EE-1FE8C28B0C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041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B81F-5C4D-4479-AB83-1E68E836634F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3F4C-1220-4C4F-A4EE-1FE8C28B0C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384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B81F-5C4D-4479-AB83-1E68E836634F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3F4C-1220-4C4F-A4EE-1FE8C28B0C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04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B81F-5C4D-4479-AB83-1E68E836634F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3F4C-1220-4C4F-A4EE-1FE8C28B0C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08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BAB81F-5C4D-4479-AB83-1E68E836634F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AC3F4C-1220-4C4F-A4EE-1FE8C28B0C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861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8090868"/>
              </p:ext>
            </p:extLst>
          </p:nvPr>
        </p:nvGraphicFramePr>
        <p:xfrm>
          <a:off x="1511660" y="1196752"/>
          <a:ext cx="6120680" cy="530755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52_INOVACE_35_VODSTVO ČR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4.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7. 12. 2011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VODSTVO ČR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Vyjmenuje naše významné řeky, vyjmenuje největší jezera, rybníky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, přehrady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z klipartu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73406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7"/>
          <a:stretch/>
        </p:blipFill>
        <p:spPr>
          <a:xfrm>
            <a:off x="0" y="620688"/>
            <a:ext cx="9133756" cy="5486400"/>
          </a:xfrm>
          <a:prstGeom prst="rect">
            <a:avLst/>
          </a:prstGeo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0244" y="0"/>
            <a:ext cx="9133756" cy="76470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NA MAPĚ A DOPLŇ NÁZVY ŘEK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-29766" y="5998428"/>
            <a:ext cx="916352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VLTAVA, LABE, MORAVA, OHŘE, BEROUNKA, OTAVA, LUŽNICE, SÁZAVA, JIHLAVA, SVRATKA, DYJE, BEČVA, ODRA, OLŠE, OSTRAVICE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41910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7"/>
          <a:stretch/>
        </p:blipFill>
        <p:spPr>
          <a:xfrm>
            <a:off x="-24791" y="620688"/>
            <a:ext cx="9133756" cy="5486400"/>
          </a:xfrm>
          <a:prstGeom prst="rect">
            <a:avLst/>
          </a:prstGeo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797671" y="-13692"/>
            <a:ext cx="7488832" cy="1268760"/>
          </a:xfrm>
        </p:spPr>
        <p:txBody>
          <a:bodyPr numCol="1">
            <a:noAutofit/>
          </a:bodyPr>
          <a:lstStyle/>
          <a:p>
            <a:pPr algn="r"/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NA MAPĚ A DOPLŇ NÁZVY                                VODNÍCH NÁDRŽÍ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-14883" y="5657671"/>
            <a:ext cx="916352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ORLÍK, KAMÝK,                                      SLAPY, ŠTĚCHOVICE, VRANÉ,     LIPNO,VRANOV, DALEŠICE, NOVÉ MLÝNY, TĚRLICKO, ŽERMANICE, MORÁVKA, ŠANCE, SVĚT, ROŽMBERK, BEZDREV, MÁCHOVO JEZERO 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531656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1692" y="0"/>
            <a:ext cx="3820228" cy="798593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VYLUŠTI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81231" y="737320"/>
            <a:ext cx="8462540" cy="612068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Paní učitelka se ptá Pepíčka: "</a:t>
            </a:r>
            <a:r>
              <a:rPr lang="cs-CZ" dirty="0" smtClean="0"/>
              <a:t>Kde ses </a:t>
            </a:r>
            <a:r>
              <a:rPr lang="cs-CZ" dirty="0"/>
              <a:t>tak </a:t>
            </a:r>
            <a:r>
              <a:rPr lang="cs-CZ" dirty="0" smtClean="0"/>
              <a:t>      hezky naučil </a:t>
            </a:r>
            <a:r>
              <a:rPr lang="cs-CZ" dirty="0"/>
              <a:t>plavat</a:t>
            </a:r>
            <a:r>
              <a:rPr lang="cs-CZ" dirty="0" smtClean="0"/>
              <a:t>?„……………. ,‘‘odpoví Pepíček.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</a:t>
            </a:r>
            <a:r>
              <a:rPr lang="cs-CZ" dirty="0" smtClean="0"/>
              <a:t>  </a:t>
            </a:r>
            <a:r>
              <a:rPr lang="cs-CZ" sz="4000" dirty="0" smtClean="0"/>
              <a:t>1</a:t>
            </a:r>
            <a:endParaRPr lang="cs-CZ" sz="4000" dirty="0"/>
          </a:p>
          <a:p>
            <a:pPr marL="0" indent="0">
              <a:buNone/>
            </a:pPr>
            <a:r>
              <a:rPr lang="cs-CZ" sz="4000" dirty="0"/>
              <a:t>                   </a:t>
            </a:r>
            <a:r>
              <a:rPr lang="cs-CZ" sz="4000" dirty="0" smtClean="0"/>
              <a:t> 2</a:t>
            </a:r>
            <a:endParaRPr lang="cs-CZ" sz="4000" dirty="0"/>
          </a:p>
          <a:p>
            <a:pPr marL="0" indent="0">
              <a:buNone/>
            </a:pPr>
            <a:r>
              <a:rPr lang="cs-CZ" sz="4000" dirty="0"/>
              <a:t>                   </a:t>
            </a:r>
            <a:r>
              <a:rPr lang="cs-CZ" sz="4000" dirty="0" smtClean="0"/>
              <a:t> 3</a:t>
            </a:r>
            <a:endParaRPr lang="cs-CZ" sz="4000" dirty="0"/>
          </a:p>
          <a:p>
            <a:pPr marL="0" indent="0">
              <a:buNone/>
            </a:pPr>
            <a:r>
              <a:rPr lang="cs-CZ" sz="4000" dirty="0"/>
              <a:t>                   </a:t>
            </a:r>
            <a:r>
              <a:rPr lang="cs-CZ" sz="4000" dirty="0" smtClean="0"/>
              <a:t> 4</a:t>
            </a:r>
            <a:endParaRPr lang="cs-CZ" sz="4000" dirty="0"/>
          </a:p>
          <a:p>
            <a:pPr marL="0" indent="0">
              <a:buNone/>
            </a:pPr>
            <a:r>
              <a:rPr lang="cs-CZ" sz="4000" dirty="0"/>
              <a:t>                   </a:t>
            </a:r>
            <a:r>
              <a:rPr lang="cs-CZ" sz="4000" dirty="0" smtClean="0"/>
              <a:t> 5</a:t>
            </a:r>
            <a:endParaRPr lang="cs-CZ" sz="4000" dirty="0"/>
          </a:p>
          <a:p>
            <a:pPr marL="0" indent="0">
              <a:buNone/>
            </a:pPr>
            <a:r>
              <a:rPr lang="cs-CZ" sz="4000" dirty="0"/>
              <a:t>                   </a:t>
            </a:r>
            <a:r>
              <a:rPr lang="cs-CZ" sz="4000" dirty="0" smtClean="0"/>
              <a:t> 6</a:t>
            </a:r>
            <a:endParaRPr lang="cs-CZ" sz="4000" dirty="0"/>
          </a:p>
          <a:p>
            <a:pPr marL="0" indent="0">
              <a:buNone/>
            </a:pP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                        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Petra\AppData\Local\Microsoft\Windows\Temporary Internet Files\Content.IE5\DD4CHJU7\MC9004238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4226" y="124805"/>
            <a:ext cx="1199038" cy="1296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8417100"/>
              </p:ext>
            </p:extLst>
          </p:nvPr>
        </p:nvGraphicFramePr>
        <p:xfrm>
          <a:off x="2915820" y="1772816"/>
          <a:ext cx="6087444" cy="4019460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507287"/>
                <a:gridCol w="507287"/>
                <a:gridCol w="507287"/>
                <a:gridCol w="507287"/>
                <a:gridCol w="507287"/>
                <a:gridCol w="507287"/>
                <a:gridCol w="507287"/>
                <a:gridCol w="507287"/>
                <a:gridCol w="507287"/>
                <a:gridCol w="507287"/>
                <a:gridCol w="507287"/>
                <a:gridCol w="507287"/>
              </a:tblGrid>
              <a:tr h="6699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99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9910"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669910">
                <a:tc rowSpan="2"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669910">
                <a:tc gridSpan="5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9910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121474" y="1772816"/>
            <a:ext cx="251320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ŘEKA PROTÉKAJÍCÍ FRÝDKEM - MÍSTKEM 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4006" y="2564904"/>
            <a:ext cx="251320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ŘEKA LEŽÍCÍ MEZI</a:t>
            </a:r>
          </a:p>
          <a:p>
            <a:pPr lvl="0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ÚPOU A ORLICÍ</a:t>
            </a:r>
            <a:endParaRPr lang="cs-CZ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447435" y="5986448"/>
            <a:ext cx="295631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MĚSTO, U SOUTOKU VLTAVY A LABE</a:t>
            </a:r>
            <a:endParaRPr lang="cs-CZ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3700" y="5986448"/>
            <a:ext cx="50295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ŘEKA , NA JEJIMŽ TOKU SE NACHÁZÍ VRANOVSKÁ PŘEHRADA  A NÁDRŽ  NOVÉ MLÝNY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53700" y="3453146"/>
            <a:ext cx="251320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ŘEKA , NA NÍŽ LEŽÍ   SLAPY, ORLÍK, LIPNO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9045" y="4293096"/>
            <a:ext cx="251320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ŘEKA PRAMENÍCÍ  V POLSKU, PROTÉKAJÍCÍ  BUKOVCEM, TVOŘÍCÍ HRANICI MEZI  ČESKEM A POLSKEM</a:t>
            </a:r>
            <a:endParaRPr lang="cs-CZ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968321" y="3409058"/>
            <a:ext cx="2376264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968321" y="4099477"/>
            <a:ext cx="2376264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968321" y="4725144"/>
            <a:ext cx="2376264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968321" y="5373216"/>
            <a:ext cx="1891711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41211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265</Words>
  <Application>Microsoft Office PowerPoint</Application>
  <PresentationFormat>Předvádění na obrazovce (4:3)</PresentationFormat>
  <Paragraphs>43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VYHLEDEJ NA MAPĚ A DOPLŇ NÁZVY ŘEK</vt:lpstr>
      <vt:lpstr>VYHLEDEJ NA MAPĚ A DOPLŇ NÁZVY                                VODNÍCH NÁDRŽÍ</vt:lpstr>
      <vt:lpstr>VYLUŠTI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Petra</cp:lastModifiedBy>
  <cp:revision>14</cp:revision>
  <dcterms:created xsi:type="dcterms:W3CDTF">2012-06-06T05:53:12Z</dcterms:created>
  <dcterms:modified xsi:type="dcterms:W3CDTF">2012-09-09T17:29:58Z</dcterms:modified>
</cp:coreProperties>
</file>