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8"/>
  </p:notesMasterIdLst>
  <p:sldIdLst>
    <p:sldId id="262" r:id="rId3"/>
    <p:sldId id="256" r:id="rId4"/>
    <p:sldId id="257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49873B-4048-4F9B-B8C4-23D7E3B46AA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800878-FD07-4C21-A89C-34CE1674F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749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00878-FD07-4C21-A89C-34CE1674F33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146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00878-FD07-4C21-A89C-34CE1674F33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522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00878-FD07-4C21-A89C-34CE1674F33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22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800878-FD07-4C21-A89C-34CE1674F33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983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393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051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9505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625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065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8306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5706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1011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96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633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18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E839A99E-F8EB-4806-A9A3-63863FAF580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0B5B0-7579-4336-842A-194B8E956E9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FA516-742B-4909-B9E2-BE6B6C64B2B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B2D7A-8D85-460F-8313-3D62908851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84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VY_32_INOVACE_26_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Rychlost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10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příklady</a:t>
            </a:r>
            <a:endParaRPr lang="cs-CZ" sz="105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1100" dirty="0">
                <a:solidFill>
                  <a:prstClr val="black"/>
                </a:solidFill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958287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RYCHLOST- ÚLOHY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50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 pattern="rectangle" dir="ou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Kamion jede po dálnici rychlostí 50 km/h a už ujel 100 km. Jak dlouho bude trvat policii než ho dojede, jede-li policie rychlostí100km/h? Jakou vzdálenost urazí? Jak dlouho kamion pojede?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833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 počítačové hře: Zločinec Simon </a:t>
            </a:r>
            <a:r>
              <a:rPr lang="cs-CZ" dirty="0" smtClean="0"/>
              <a:t>plánuje útěk z </a:t>
            </a:r>
            <a:r>
              <a:rPr lang="cs-CZ" dirty="0" smtClean="0"/>
              <a:t>vězení . </a:t>
            </a:r>
            <a:r>
              <a:rPr lang="cs-CZ" dirty="0" smtClean="0"/>
              <a:t>Ví, </a:t>
            </a:r>
            <a:r>
              <a:rPr lang="cs-CZ" dirty="0" smtClean="0"/>
              <a:t>že se za ním strážci pustí po </a:t>
            </a:r>
            <a:r>
              <a:rPr lang="cs-CZ" dirty="0" smtClean="0"/>
              <a:t>30 </a:t>
            </a:r>
            <a:r>
              <a:rPr lang="cs-CZ" dirty="0" smtClean="0"/>
              <a:t>sekundách a, že vězení má 3 místnosti. </a:t>
            </a:r>
            <a:r>
              <a:rPr lang="cs-CZ" dirty="0" smtClean="0"/>
              <a:t>Do jaké místnosti se dostane než </a:t>
            </a:r>
            <a:r>
              <a:rPr lang="cs-CZ" dirty="0"/>
              <a:t>strážci </a:t>
            </a:r>
            <a:r>
              <a:rPr lang="cs-CZ" dirty="0" smtClean="0"/>
              <a:t>vyrazí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 smtClean="0"/>
              <a:t>Zločincovo </a:t>
            </a:r>
            <a:r>
              <a:rPr lang="cs-CZ" dirty="0" smtClean="0"/>
              <a:t>vozidlo jede rychlostí 25 m/s</a:t>
            </a:r>
            <a:r>
              <a:rPr lang="cs-CZ" dirty="0" smtClean="0"/>
              <a:t>. Hlídači jedou </a:t>
            </a:r>
            <a:r>
              <a:rPr lang="cs-CZ" dirty="0" smtClean="0"/>
              <a:t>30 m/s. Každá místnost je dlouhá 700 metrů. Uteče? Pokud </a:t>
            </a:r>
            <a:r>
              <a:rPr lang="cs-CZ" dirty="0" smtClean="0"/>
              <a:t>ne, </a:t>
            </a:r>
            <a:r>
              <a:rPr lang="cs-CZ" dirty="0" smtClean="0"/>
              <a:t>zjisti do jaké místnosti se dostane. Jak dlouho bude útěk trvat?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9557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Úloha </a:t>
            </a:r>
            <a:r>
              <a:rPr lang="cs-CZ" dirty="0" smtClean="0"/>
              <a:t>1: Urazí 200 km. Policie ho dožene za 2 hodiny, kamion pojede 4 hodiny.</a:t>
            </a:r>
          </a:p>
          <a:p>
            <a:pPr marL="0" indent="0">
              <a:buNone/>
            </a:pPr>
            <a:r>
              <a:rPr lang="cs-CZ" dirty="0"/>
              <a:t>Úloha </a:t>
            </a:r>
            <a:r>
              <a:rPr lang="cs-CZ" dirty="0" smtClean="0"/>
              <a:t>2: Ujede 750 </a:t>
            </a:r>
            <a:r>
              <a:rPr lang="cs-CZ" dirty="0" smtClean="0"/>
              <a:t>metrů-bude ve druhé místnosti. </a:t>
            </a:r>
            <a:r>
              <a:rPr lang="cs-CZ" dirty="0" smtClean="0"/>
              <a:t>Uteče, útěk mu bude trvat </a:t>
            </a:r>
            <a:r>
              <a:rPr lang="cs-CZ" dirty="0" smtClean="0"/>
              <a:t>84 </a:t>
            </a:r>
            <a:r>
              <a:rPr lang="cs-CZ" dirty="0" smtClean="0"/>
              <a:t>sekund.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1276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</TotalTime>
  <Words>190</Words>
  <Application>Microsoft Office PowerPoint</Application>
  <PresentationFormat>Předvádění na obrazovce (4:3)</PresentationFormat>
  <Paragraphs>23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Kilter</vt:lpstr>
      <vt:lpstr>Motiv systému Office</vt:lpstr>
      <vt:lpstr>Prezentace aplikace PowerPoint</vt:lpstr>
      <vt:lpstr>RYCHLOST- ÚLOHY </vt:lpstr>
      <vt:lpstr>Úloha 1</vt:lpstr>
      <vt:lpstr>Úloha 2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GRAFY RYCHLOSTI</dc:title>
  <dc:creator>m</dc:creator>
  <cp:lastModifiedBy>m</cp:lastModifiedBy>
  <cp:revision>6</cp:revision>
  <dcterms:created xsi:type="dcterms:W3CDTF">2012-11-11T14:39:15Z</dcterms:created>
  <dcterms:modified xsi:type="dcterms:W3CDTF">2012-11-11T19:00:36Z</dcterms:modified>
</cp:coreProperties>
</file>