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4AD9A-2717-4957-B2F6-FB348559C411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BEED8-920D-43DE-97C0-0E920CD44A6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BEED8-920D-43DE-97C0-0E920CD44A6A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3F9C3D-838E-43E6-BB53-B1B37AA8B57A}" type="datetimeFigureOut">
              <a:rPr lang="cs-CZ" smtClean="0"/>
              <a:pPr/>
              <a:t>1.5.2012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D78EBEB-12BE-452B-AB45-AF0B13EFCAC6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Windows_Internet_Explorer" TargetMode="External"/><Relationship Id="rId7" Type="http://schemas.openxmlformats.org/officeDocument/2006/relationships/hyperlink" Target="http://cs.wikipedia.org/wiki/Opera_(prohl%C3%AD%C5%BEe%C4%8D)" TargetMode="External"/><Relationship Id="rId2" Type="http://schemas.openxmlformats.org/officeDocument/2006/relationships/hyperlink" Target="http://cs.wikipedia.org/wiki/Webov%C3%BD_prohl%C3%AD%C5%BEe%C4%8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afari_(webov%C3%BD_prohl%C3%AD%C5%BEe%C4%8D)" TargetMode="External"/><Relationship Id="rId5" Type="http://schemas.openxmlformats.org/officeDocument/2006/relationships/hyperlink" Target="http://cs.wikipedia.org/wiki/Google_Chrome" TargetMode="External"/><Relationship Id="rId4" Type="http://schemas.openxmlformats.org/officeDocument/2006/relationships/hyperlink" Target="http://cs.wikipedia.org/wiki/Mozilla_Firefo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0.png"/><Relationship Id="rId3" Type="http://schemas.openxmlformats.org/officeDocument/2006/relationships/slide" Target="slide6.xml"/><Relationship Id="rId7" Type="http://schemas.openxmlformats.org/officeDocument/2006/relationships/slide" Target="slide7.xml"/><Relationship Id="rId12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9.png"/><Relationship Id="rId5" Type="http://schemas.openxmlformats.org/officeDocument/2006/relationships/slide" Target="slide5.xml"/><Relationship Id="rId10" Type="http://schemas.openxmlformats.org/officeDocument/2006/relationships/image" Target="../media/image8.png"/><Relationship Id="rId4" Type="http://schemas.openxmlformats.org/officeDocument/2006/relationships/image" Target="../media/image5.jpeg"/><Relationship Id="rId9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Webový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prohlížeč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571736" y="5500702"/>
            <a:ext cx="6400800" cy="1752600"/>
          </a:xfrm>
        </p:spPr>
        <p:txBody>
          <a:bodyPr/>
          <a:lstStyle/>
          <a:p>
            <a:pPr algn="r"/>
            <a:r>
              <a:rPr lang="cs-CZ" dirty="0" smtClean="0"/>
              <a:t>Radek Straka </a:t>
            </a:r>
          </a:p>
          <a:p>
            <a:pPr algn="r"/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1026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14290"/>
            <a:ext cx="5743575" cy="1400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143000"/>
          </a:xfrm>
        </p:spPr>
        <p:txBody>
          <a:bodyPr/>
          <a:lstStyle/>
          <a:p>
            <a:r>
              <a:rPr lang="cs-CZ" b="1" dirty="0" smtClean="0"/>
              <a:t>Základy práce s webovým prohlížečem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Prohlížení stránek v panelech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857628"/>
            <a:ext cx="2066925" cy="24384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786058"/>
            <a:ext cx="3648075" cy="14287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28596" y="571480"/>
            <a:ext cx="7467600" cy="4873752"/>
          </a:xfrm>
        </p:spPr>
        <p:txBody>
          <a:bodyPr/>
          <a:lstStyle/>
          <a:p>
            <a:r>
              <a:rPr lang="cs-CZ" b="1" dirty="0" smtClean="0"/>
              <a:t>Nastavení domovské stránky</a:t>
            </a:r>
          </a:p>
          <a:p>
            <a:endParaRPr lang="cs-CZ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5010150" cy="20859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214818"/>
            <a:ext cx="4752975" cy="22002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67600" cy="1143000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285992"/>
            <a:ext cx="4019550" cy="29146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428596" y="714356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cs-CZ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Přidání stránky do záložek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cs-CZ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(30.04.2012)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http://cs.wikipedia.org/wiki/Webov%C3%BD_prohl%C3%AD%C5%BEe%C4%8D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http://cs.wikipedia.org/wiki/Windows_Internet_Explorer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http://cs.wikipedia.org/wiki/Mozilla_Firefox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http://cs.wikipedia.org/wiki/Google_Chrome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http://cs.wikipedia.org/wiki/Safari_(webov%C3%BD_prohl%C3%AD%C5%BEe%C4%8D)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http://cs.wikipedia.org/wiki/Opera_(prohl%C3%AD%C5%BEe%C4%8D)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Berlin Sans FB Demi" pitchFamily="34" charset="0"/>
              </a:rPr>
              <a:t>Co to je?</a:t>
            </a:r>
            <a:endParaRPr lang="cs-CZ" dirty="0">
              <a:latin typeface="Berlin Sans FB Dem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500034" y="2143116"/>
            <a:ext cx="8229600" cy="4525963"/>
          </a:xfrm>
        </p:spPr>
        <p:txBody>
          <a:bodyPr/>
          <a:lstStyle/>
          <a:p>
            <a:r>
              <a:rPr lang="cs-CZ" b="1" dirty="0"/>
              <a:t>Webový prohlížeč</a:t>
            </a:r>
            <a:r>
              <a:rPr lang="cs-CZ" dirty="0"/>
              <a:t> </a:t>
            </a:r>
            <a:r>
              <a:rPr lang="cs-CZ" dirty="0" smtClean="0"/>
              <a:t>je</a:t>
            </a:r>
            <a:r>
              <a:rPr lang="cs-CZ" dirty="0"/>
              <a:t> počítačový </a:t>
            </a:r>
            <a:r>
              <a:rPr lang="cs-CZ" dirty="0" smtClean="0"/>
              <a:t>program</a:t>
            </a:r>
          </a:p>
          <a:p>
            <a:r>
              <a:rPr lang="cs-CZ" dirty="0" smtClean="0"/>
              <a:t>Slouží </a:t>
            </a:r>
            <a:r>
              <a:rPr lang="cs-CZ" dirty="0"/>
              <a:t>k prohlížení </a:t>
            </a:r>
            <a:r>
              <a:rPr lang="cs-CZ" dirty="0" smtClean="0"/>
              <a:t>WWW (Internetu)</a:t>
            </a:r>
            <a:endParaRPr lang="cs-CZ" dirty="0"/>
          </a:p>
        </p:txBody>
      </p:sp>
      <p:pic>
        <p:nvPicPr>
          <p:cNvPr id="23560" name="Picture 8" descr="C:\Documents and Settings\Ondra\Local Settings\Temporary Internet Files\Content.IE5\HPPXWTGO\MC900215022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75421">
            <a:off x="3260970" y="3873592"/>
            <a:ext cx="2419714" cy="2064319"/>
          </a:xfrm>
          <a:prstGeom prst="rect">
            <a:avLst/>
          </a:prstGeom>
          <a:noFill/>
        </p:spPr>
      </p:pic>
      <p:pic>
        <p:nvPicPr>
          <p:cNvPr id="23563" name="Picture 11" descr="C:\Documents and Settings\Ondra\Local Settings\Temporary Internet Files\Content.IE5\XJE4W650\MC9002822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285728"/>
            <a:ext cx="821131" cy="916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justit.cz/images/2011/01/microsoft-internet-explorer-8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4286232"/>
            <a:ext cx="3857652" cy="2571768"/>
          </a:xfrm>
          <a:prstGeom prst="rect">
            <a:avLst/>
          </a:prstGeom>
          <a:noFill/>
        </p:spPr>
      </p:pic>
      <p:pic>
        <p:nvPicPr>
          <p:cNvPr id="1030" name="Picture 6" descr="http://2.bp.blogspot.com/-TOe_DLDeiz4/TzKkAKN2xTI/AAAAAAAAAMM/IVk3ioi4FYg/s1600/Free+Download+Mozilla+Firefox+Terbaru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500042"/>
            <a:ext cx="2061267" cy="1988648"/>
          </a:xfrm>
          <a:prstGeom prst="rect">
            <a:avLst/>
          </a:prstGeom>
          <a:noFill/>
        </p:spPr>
      </p:pic>
      <p:pic>
        <p:nvPicPr>
          <p:cNvPr id="1032" name="Picture 8" descr="http://www.mirecekp.net/wp-content/uploads/2009/09/google-chrome-logo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43042" y="357166"/>
            <a:ext cx="2214578" cy="2066939"/>
          </a:xfrm>
          <a:prstGeom prst="rect">
            <a:avLst/>
          </a:prstGeom>
          <a:noFill/>
        </p:spPr>
      </p:pic>
      <p:pic>
        <p:nvPicPr>
          <p:cNvPr id="1034" name="Picture 10" descr="http://techunwrapped.com/wp-content/uploads/2012/03/Apps-Safari-icon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29322" y="3357562"/>
            <a:ext cx="2438400" cy="2438400"/>
          </a:xfrm>
          <a:prstGeom prst="rect">
            <a:avLst/>
          </a:prstGeom>
          <a:noFill/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2000232" y="2714620"/>
            <a:ext cx="4643470" cy="1143000"/>
          </a:xfrm>
        </p:spPr>
        <p:txBody>
          <a:bodyPr/>
          <a:lstStyle/>
          <a:p>
            <a:pPr algn="ctr"/>
            <a:r>
              <a:rPr lang="cs-CZ" dirty="0" smtClean="0"/>
              <a:t>Poznáš, který je to prohlížeč ?</a:t>
            </a:r>
            <a:endParaRPr lang="cs-CZ" dirty="0"/>
          </a:p>
        </p:txBody>
      </p:sp>
      <p:pic>
        <p:nvPicPr>
          <p:cNvPr id="1026" name="Picture 2" descr="http://blat.cz/wp-content/uploads/2011/01/new_opera_logo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7158" y="3286124"/>
            <a:ext cx="2366962" cy="2366962"/>
          </a:xfrm>
          <a:prstGeom prst="rect">
            <a:avLst/>
          </a:prstGeom>
          <a:noFill/>
        </p:spPr>
      </p:pic>
      <p:pic>
        <p:nvPicPr>
          <p:cNvPr id="2" name="Picture 2" descr="C:\Documents and Settings\Ondra\Local Settings\Temporary Internet Files\Content.IE5\JFDYUKAH\MC900432670[1]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00958" y="5500678"/>
            <a:ext cx="1357322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/>
          <a:lstStyle/>
          <a:p>
            <a:r>
              <a:rPr lang="cs-CZ" dirty="0" smtClean="0">
                <a:latin typeface="Berlin Sans FB Demi" pitchFamily="34" charset="0"/>
              </a:rPr>
              <a:t>Opera</a:t>
            </a:r>
            <a:endParaRPr lang="cs-CZ" dirty="0">
              <a:latin typeface="Berlin Sans FB Demi" pitchFamily="34" charset="0"/>
            </a:endParaRPr>
          </a:p>
        </p:txBody>
      </p:sp>
      <p:pic>
        <p:nvPicPr>
          <p:cNvPr id="4" name="Picture 12" descr="C:\Documents and Settings\Ondra\Local Settings\Temporary Internet Files\Content.IE5\GDIO7B7P\MC900432671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286086"/>
            <a:ext cx="1357322" cy="1357322"/>
          </a:xfrm>
          <a:prstGeom prst="rect">
            <a:avLst/>
          </a:prstGeom>
          <a:noFill/>
        </p:spPr>
      </p:pic>
      <p:pic>
        <p:nvPicPr>
          <p:cNvPr id="5" name="Picture 2" descr="http://blat.cz/wp-content/uploads/2011/01/new_opera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786190"/>
            <a:ext cx="2366962" cy="2366962"/>
          </a:xfrm>
          <a:prstGeom prst="rect">
            <a:avLst/>
          </a:prstGeom>
          <a:noFill/>
        </p:spPr>
      </p:pic>
      <p:sp>
        <p:nvSpPr>
          <p:cNvPr id="8" name="Obdélník 7"/>
          <p:cNvSpPr/>
          <p:nvPr/>
        </p:nvSpPr>
        <p:spPr>
          <a:xfrm>
            <a:off x="714348" y="2214554"/>
            <a:ext cx="60722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cs-CZ" sz="2400" dirty="0" smtClean="0"/>
              <a:t>Velký důraz na bezpečnost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400" dirty="0" smtClean="0"/>
              <a:t>Prohlížeč používanými na mobilní telefony</a:t>
            </a:r>
          </a:p>
          <a:p>
            <a:pPr marL="457200" indent="-457200">
              <a:buFont typeface="+mj-lt"/>
              <a:buAutoNum type="arabicPeriod"/>
            </a:pPr>
            <a:r>
              <a:rPr lang="cs-CZ" sz="2400" dirty="0" smtClean="0"/>
              <a:t>Norská</a:t>
            </a:r>
            <a:r>
              <a:rPr lang="cs-CZ" sz="2400" dirty="0" smtClean="0"/>
              <a:t> firma Opera Software</a:t>
            </a:r>
          </a:p>
          <a:p>
            <a:pPr>
              <a:buFont typeface="Arial" pitchFamily="34" charset="0"/>
              <a:buChar char="•"/>
            </a:pPr>
            <a:endParaRPr lang="cs-CZ" sz="2400" dirty="0" smtClean="0"/>
          </a:p>
          <a:p>
            <a:pPr>
              <a:buFont typeface="Arial" pitchFamily="34" charset="0"/>
              <a:buChar char="•"/>
            </a:pPr>
            <a:endParaRPr lang="cs-CZ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/>
          <a:lstStyle/>
          <a:p>
            <a:r>
              <a:rPr lang="cs-CZ" b="1" dirty="0" err="1" smtClean="0">
                <a:latin typeface="Berlin Sans FB Demi" pitchFamily="34" charset="0"/>
              </a:rPr>
              <a:t>Mozilla</a:t>
            </a:r>
            <a:r>
              <a:rPr lang="cs-CZ" b="1" dirty="0" smtClean="0">
                <a:latin typeface="Berlin Sans FB Demi" pitchFamily="34" charset="0"/>
              </a:rPr>
              <a:t> </a:t>
            </a:r>
            <a:r>
              <a:rPr lang="cs-CZ" b="1" dirty="0" err="1" smtClean="0">
                <a:latin typeface="Berlin Sans FB Demi" pitchFamily="34" charset="0"/>
              </a:rPr>
              <a:t>Firefox</a:t>
            </a:r>
            <a:endParaRPr lang="cs-CZ" b="1" dirty="0">
              <a:latin typeface="Berlin Sans FB Demi" pitchFamily="34" charset="0"/>
            </a:endParaRPr>
          </a:p>
        </p:txBody>
      </p:sp>
      <p:pic>
        <p:nvPicPr>
          <p:cNvPr id="6" name="Picture 12" descr="C:\Documents and Settings\Ondra\Local Settings\Temporary Internet Files\Content.IE5\GDIO7B7P\MC900432671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286086"/>
            <a:ext cx="1357322" cy="1357322"/>
          </a:xfrm>
          <a:prstGeom prst="rect">
            <a:avLst/>
          </a:prstGeom>
          <a:noFill/>
        </p:spPr>
      </p:pic>
      <p:pic>
        <p:nvPicPr>
          <p:cNvPr id="7" name="Picture 6" descr="http://2.bp.blogspot.com/-TOe_DLDeiz4/TzKkAKN2xTI/AAAAAAAAAMM/IVk3ioi4FYg/s1600/Free+Download+Mozilla+Firefox+Terbaru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4143380"/>
            <a:ext cx="2061267" cy="1988648"/>
          </a:xfrm>
          <a:prstGeom prst="rect">
            <a:avLst/>
          </a:prstGeom>
          <a:noFill/>
        </p:spPr>
      </p:pic>
      <p:sp>
        <p:nvSpPr>
          <p:cNvPr id="5" name="Obdélník 4"/>
          <p:cNvSpPr/>
          <p:nvPr/>
        </p:nvSpPr>
        <p:spPr>
          <a:xfrm>
            <a:off x="714348" y="2285992"/>
            <a:ext cx="692369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Jedním z nejpoužívanějších programů 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V prosinci 2009:nejoblíbenějším prohlížečem </a:t>
            </a:r>
          </a:p>
          <a:p>
            <a:pPr marL="342900" indent="-342900"/>
            <a:r>
              <a:rPr lang="cs-CZ" sz="2400" dirty="0" smtClean="0"/>
              <a:t>     na světě</a:t>
            </a:r>
            <a:endParaRPr lang="cs-CZ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143000"/>
          </a:xfrm>
        </p:spPr>
        <p:txBody>
          <a:bodyPr/>
          <a:lstStyle/>
          <a:p>
            <a:r>
              <a:rPr lang="cs-CZ" dirty="0" smtClean="0">
                <a:latin typeface="Berlin Sans FB Demi" pitchFamily="34" charset="0"/>
              </a:rPr>
              <a:t>Internet Explorer</a:t>
            </a:r>
            <a:endParaRPr lang="cs-CZ" dirty="0">
              <a:latin typeface="Berlin Sans FB Demi" pitchFamily="34" charset="0"/>
            </a:endParaRPr>
          </a:p>
        </p:txBody>
      </p:sp>
      <p:pic>
        <p:nvPicPr>
          <p:cNvPr id="4" name="Picture 12" descr="C:\Documents and Settings\Ondra\Local Settings\Temporary Internet Files\Content.IE5\GDIO7B7P\MC900432671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286086"/>
            <a:ext cx="1357322" cy="1357322"/>
          </a:xfrm>
          <a:prstGeom prst="rect">
            <a:avLst/>
          </a:prstGeom>
          <a:noFill/>
        </p:spPr>
      </p:pic>
      <p:pic>
        <p:nvPicPr>
          <p:cNvPr id="6" name="Picture 4" descr="http://www.justit.cz/images/2011/01/microsoft-internet-explorer-8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/>
          <a:srcRect r="18898"/>
          <a:stretch>
            <a:fillRect/>
          </a:stretch>
        </p:blipFill>
        <p:spPr bwMode="auto">
          <a:xfrm>
            <a:off x="4857752" y="3714752"/>
            <a:ext cx="3275086" cy="2643206"/>
          </a:xfrm>
          <a:prstGeom prst="rect">
            <a:avLst/>
          </a:prstGeom>
          <a:noFill/>
        </p:spPr>
      </p:pic>
      <p:sp>
        <p:nvSpPr>
          <p:cNvPr id="5" name="Obdélník 4"/>
          <p:cNvSpPr/>
          <p:nvPr/>
        </p:nvSpPr>
        <p:spPr>
          <a:xfrm>
            <a:off x="571472" y="2285992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Je prohlížeč společnosti Microsoft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Standardní webový prohlížeč, součástí každého Windows operačního systému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Stále nejpoužívanější webový prohlížeč</a:t>
            </a:r>
            <a:endParaRPr lang="cs-CZ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/>
          <a:lstStyle/>
          <a:p>
            <a:r>
              <a:rPr lang="cs-CZ" dirty="0" err="1">
                <a:latin typeface="Berlin Sans FB Demi" pitchFamily="34" charset="0"/>
              </a:rPr>
              <a:t>G</a:t>
            </a:r>
            <a:r>
              <a:rPr lang="cs-CZ" dirty="0" err="1" smtClean="0">
                <a:latin typeface="Berlin Sans FB Demi" pitchFamily="34" charset="0"/>
              </a:rPr>
              <a:t>oogle</a:t>
            </a:r>
            <a:r>
              <a:rPr lang="cs-CZ" dirty="0" smtClean="0">
                <a:latin typeface="Berlin Sans FB Demi" pitchFamily="34" charset="0"/>
              </a:rPr>
              <a:t> Chrome</a:t>
            </a:r>
            <a:endParaRPr lang="cs-CZ" dirty="0">
              <a:latin typeface="Berlin Sans FB Demi" pitchFamily="34" charset="0"/>
            </a:endParaRPr>
          </a:p>
        </p:txBody>
      </p:sp>
      <p:pic>
        <p:nvPicPr>
          <p:cNvPr id="6" name="Picture 12" descr="C:\Documents and Settings\Ondra\Local Settings\Temporary Internet Files\Content.IE5\GDIO7B7P\MC900432671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286086"/>
            <a:ext cx="1357322" cy="1357322"/>
          </a:xfrm>
          <a:prstGeom prst="rect">
            <a:avLst/>
          </a:prstGeom>
          <a:noFill/>
        </p:spPr>
      </p:pic>
      <p:pic>
        <p:nvPicPr>
          <p:cNvPr id="7" name="Picture 8" descr="http://www.mirecekp.net/wp-content/uploads/2009/09/google-chrome-logo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3929066"/>
            <a:ext cx="2214578" cy="2066939"/>
          </a:xfrm>
          <a:prstGeom prst="rect">
            <a:avLst/>
          </a:prstGeom>
          <a:noFill/>
        </p:spPr>
      </p:pic>
      <p:sp>
        <p:nvSpPr>
          <p:cNvPr id="5" name="Obdélník 4"/>
          <p:cNvSpPr/>
          <p:nvPr/>
        </p:nvSpPr>
        <p:spPr>
          <a:xfrm>
            <a:off x="571472" y="2000240"/>
            <a:ext cx="76081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Webový prohlížeč společnosti </a:t>
            </a:r>
            <a:r>
              <a:rPr lang="cs-CZ" sz="2400" dirty="0" err="1" smtClean="0"/>
              <a:t>Google</a:t>
            </a:r>
            <a:endParaRPr lang="cs-CZ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Je třetím nejpoužívanějším webovým prohlížečem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Velmi rychlý, jednoduchý a kvalitní</a:t>
            </a:r>
            <a:endParaRPr lang="cs-CZ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/>
          <a:lstStyle/>
          <a:p>
            <a:r>
              <a:rPr lang="cs-CZ" dirty="0" smtClean="0">
                <a:latin typeface="Berlin Sans FB Demi" pitchFamily="34" charset="0"/>
              </a:rPr>
              <a:t>Safari</a:t>
            </a:r>
            <a:endParaRPr lang="cs-CZ" dirty="0">
              <a:latin typeface="Berlin Sans FB Demi" pitchFamily="34" charset="0"/>
            </a:endParaRPr>
          </a:p>
        </p:txBody>
      </p:sp>
      <p:pic>
        <p:nvPicPr>
          <p:cNvPr id="4" name="Picture 12" descr="C:\Documents and Settings\Ondra\Local Settings\Temporary Internet Files\Content.IE5\GDIO7B7P\MC900432671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286388"/>
            <a:ext cx="1357322" cy="1357322"/>
          </a:xfrm>
          <a:prstGeom prst="rect">
            <a:avLst/>
          </a:prstGeom>
          <a:noFill/>
        </p:spPr>
      </p:pic>
      <p:pic>
        <p:nvPicPr>
          <p:cNvPr id="5" name="Picture 10" descr="http://techunwrapped.com/wp-content/uploads/2012/03/Apps-Safari-ico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714752"/>
            <a:ext cx="2438400" cy="2438400"/>
          </a:xfrm>
          <a:prstGeom prst="rect">
            <a:avLst/>
          </a:prstGeom>
          <a:noFill/>
        </p:spPr>
      </p:pic>
      <p:sp>
        <p:nvSpPr>
          <p:cNvPr id="6" name="Obdélník 5"/>
          <p:cNvSpPr/>
          <p:nvPr/>
        </p:nvSpPr>
        <p:spPr>
          <a:xfrm>
            <a:off x="642910" y="2143116"/>
            <a:ext cx="6000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Webový prohlížeč společnosti Apple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400" dirty="0" smtClean="0"/>
              <a:t>Velmi kvalitní grafické zpracování</a:t>
            </a:r>
          </a:p>
          <a:p>
            <a:endParaRPr lang="cs-CZ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 dirty="0" smtClean="0"/>
          </a:p>
          <a:p>
            <a:endParaRPr lang="cs-CZ" dirty="0"/>
          </a:p>
        </p:txBody>
      </p:sp>
      <p:pic>
        <p:nvPicPr>
          <p:cNvPr id="2050" name="Picture 2" descr="Soubor: Wikimedia prohlížeč podíl na koláčový graf 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00042"/>
            <a:ext cx="5172083" cy="5954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204</TotalTime>
  <Words>92</Words>
  <Application>Microsoft Office PowerPoint</Application>
  <PresentationFormat>Předvádění na obrazovce (4:3)</PresentationFormat>
  <Paragraphs>46</Paragraphs>
  <Slides>13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Arkýř</vt:lpstr>
      <vt:lpstr>Webový prohlížeč</vt:lpstr>
      <vt:lpstr>Co to je?</vt:lpstr>
      <vt:lpstr>Poznáš, který je to prohlížeč ?</vt:lpstr>
      <vt:lpstr>Opera</vt:lpstr>
      <vt:lpstr>Mozilla Firefox</vt:lpstr>
      <vt:lpstr>Internet Explorer</vt:lpstr>
      <vt:lpstr>Google Chrome</vt:lpstr>
      <vt:lpstr>Safari</vt:lpstr>
      <vt:lpstr>Snímek 9</vt:lpstr>
      <vt:lpstr>Základy práce s webovým prohlížečem</vt:lpstr>
      <vt:lpstr>Snímek 11</vt:lpstr>
      <vt:lpstr>Snímek 12</vt:lpstr>
      <vt:lpstr>Zdroje (30.04.2012)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Webový prohlížeč</dc:title>
  <dc:creator>Ondra</dc:creator>
  <cp:lastModifiedBy>Ondra</cp:lastModifiedBy>
  <cp:revision>27</cp:revision>
  <dcterms:created xsi:type="dcterms:W3CDTF">2012-04-16T18:51:24Z</dcterms:created>
  <dcterms:modified xsi:type="dcterms:W3CDTF">2012-05-01T06:46:55Z</dcterms:modified>
</cp:coreProperties>
</file>