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388" r:id="rId2"/>
    <p:sldId id="263" r:id="rId3"/>
    <p:sldId id="277" r:id="rId4"/>
    <p:sldId id="278" r:id="rId5"/>
    <p:sldId id="264" r:id="rId6"/>
    <p:sldId id="27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7473A03-0887-4E2C-BE23-E19BFF817024}">
          <p14:sldIdLst>
            <p14:sldId id="388"/>
            <p14:sldId id="263"/>
            <p14:sldId id="277"/>
            <p14:sldId id="278"/>
            <p14:sldId id="264"/>
            <p14:sldId id="27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759" autoAdjust="0"/>
    <p:restoredTop sz="94660"/>
  </p:normalViewPr>
  <p:slideViewPr>
    <p:cSldViewPr>
      <p:cViewPr varScale="1">
        <p:scale>
          <a:sx n="74" d="100"/>
          <a:sy n="74" d="100"/>
        </p:scale>
        <p:origin x="-7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VY_32_INOVACE_02_PRV.- NAŠE TŘÍDA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NAŠE TŘÍDA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04864"/>
            <a:ext cx="7467600" cy="4269088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16" b="51303"/>
          <a:stretch/>
        </p:blipFill>
        <p:spPr bwMode="auto">
          <a:xfrm>
            <a:off x="483178" y="1988840"/>
            <a:ext cx="7368466" cy="41764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281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NAŠE TŘÍDA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954" t="49674" r="2954" b="18064"/>
          <a:stretch/>
        </p:blipFill>
        <p:spPr bwMode="auto">
          <a:xfrm>
            <a:off x="179512" y="1556792"/>
            <a:ext cx="792088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41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Namaluj třídu, kde by se Ti ještě více líbilo.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9449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PŘESTÁVKA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571184" cy="487375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71" t="14635" r="5434" b="31588"/>
          <a:stretch/>
        </p:blipFill>
        <p:spPr bwMode="auto">
          <a:xfrm>
            <a:off x="467544" y="1340768"/>
            <a:ext cx="7344816" cy="5151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7285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NAŠE TŘÍDA.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5. </a:t>
            </a:r>
            <a:r>
              <a:rPr lang="cs-CZ" dirty="0"/>
              <a:t>ISBN </a:t>
            </a:r>
            <a:r>
              <a:rPr lang="cs-CZ" dirty="0" smtClean="0"/>
              <a:t>80-85806-80-0.</a:t>
            </a:r>
          </a:p>
          <a:p>
            <a:r>
              <a:rPr lang="cs-CZ" dirty="0" smtClean="0"/>
              <a:t>O PŘESTÁVCE.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6. </a:t>
            </a:r>
            <a:r>
              <a:rPr lang="cs-CZ" dirty="0"/>
              <a:t>ISBN 80-85806-80-0.</a:t>
            </a:r>
          </a:p>
        </p:txBody>
      </p:sp>
    </p:spTree>
    <p:extLst>
      <p:ext uri="{BB962C8B-B14F-4D97-AF65-F5344CB8AC3E}">
        <p14:creationId xmlns:p14="http://schemas.microsoft.com/office/powerpoint/2010/main" val="6461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696</TotalTime>
  <Words>34</Words>
  <Application>Microsoft Office PowerPoint</Application>
  <PresentationFormat>Předvádění na obrazovce (4:3)</PresentationFormat>
  <Paragraphs>11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PRVOUKA </vt:lpstr>
      <vt:lpstr>NAŠE TŘÍDA</vt:lpstr>
      <vt:lpstr>NAŠE TŘÍDA</vt:lpstr>
      <vt:lpstr>Namaluj třídu, kde by se Ti ještě více líbilo.</vt:lpstr>
      <vt:lpstr>PŘESTÁVKA</vt:lpstr>
      <vt:lpstr>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Valued Acer Customer</cp:lastModifiedBy>
  <cp:revision>68</cp:revision>
  <dcterms:created xsi:type="dcterms:W3CDTF">2011-12-29T10:37:36Z</dcterms:created>
  <dcterms:modified xsi:type="dcterms:W3CDTF">2011-12-30T13:21:18Z</dcterms:modified>
</cp:coreProperties>
</file>