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VY_32_INOVACE_5B21M4_Zaokrouhlování na desítky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Zaokrouhlování na desítky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B012018-265E-4058-9C63-1FE380D2212A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9FD3CE5-859C-4D06-A1A0-0310D101D247}" type="presOf" srcId="{019433A1-1324-4DE1-9E6F-32B851095F74}" destId="{E7297F21-D4FD-4A41-AE58-814D01A6B5E7}" srcOrd="1" destOrd="0" presId="urn:microsoft.com/office/officeart/2005/8/layout/target3"/>
    <dgm:cxn modelId="{BB408166-A7D5-4764-8028-320A23847C49}" type="presOf" srcId="{445C7998-7549-48B0-BD68-D4F0167F02E5}" destId="{4D19AB04-24FA-40C2-B203-52AE3D15E171}" srcOrd="1" destOrd="0" presId="urn:microsoft.com/office/officeart/2005/8/layout/target3"/>
    <dgm:cxn modelId="{E66D843B-92F5-4F88-BF18-D9EB0BEFC9C7}" type="presOf" srcId="{019433A1-1324-4DE1-9E6F-32B851095F74}" destId="{A3817367-F2BC-482F-8832-FA00B51DCCF3}" srcOrd="0" destOrd="0" presId="urn:microsoft.com/office/officeart/2005/8/layout/target3"/>
    <dgm:cxn modelId="{174822A6-B49D-4AB1-A083-C165617E589C}" type="presOf" srcId="{EBC41103-E2E5-4D48-9B4B-425520D3D098}" destId="{A27B6496-BF1B-4384-9217-9659064D5D6A}" srcOrd="1" destOrd="0" presId="urn:microsoft.com/office/officeart/2005/8/layout/target3"/>
    <dgm:cxn modelId="{73138CA7-0C55-4F9D-9957-B8EB2751E393}" type="presOf" srcId="{C73C7642-F245-4585-8F88-243F9FAEF6CA}" destId="{59F530CB-4999-43B3-A00D-6AB53886BD77}" srcOrd="1" destOrd="0" presId="urn:microsoft.com/office/officeart/2005/8/layout/target3"/>
    <dgm:cxn modelId="{ECD9C878-9FC9-4349-A7AE-FEEA4CF6FF7D}" type="presOf" srcId="{39F8B381-5807-488E-AC22-73DD4140ED4A}" destId="{71045F8C-00FA-488E-A7BD-E2E6753D979D}" srcOrd="0" destOrd="0" presId="urn:microsoft.com/office/officeart/2005/8/layout/target3"/>
    <dgm:cxn modelId="{E2EA2DB3-A7C1-4884-873D-9F6803C0C188}" type="presOf" srcId="{C73C7642-F245-4585-8F88-243F9FAEF6CA}" destId="{9A9B6F4F-B6FF-4F2D-B640-A8473E589523}" srcOrd="0" destOrd="0" presId="urn:microsoft.com/office/officeart/2005/8/layout/target3"/>
    <dgm:cxn modelId="{F9B56BB8-F5B3-4D0F-9F69-6432FA5DCB03}" type="presOf" srcId="{FBBFC3EA-9D9D-4F3A-BEA6-9C2C0E46BF20}" destId="{832BF48F-0145-4429-9E02-8FCA946CCE9E}" srcOrd="1" destOrd="0" presId="urn:microsoft.com/office/officeart/2005/8/layout/target3"/>
    <dgm:cxn modelId="{02907A15-6E9F-46B2-B631-764918287B40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C995B51-A62B-431B-81E4-52283557AF4B}" type="presOf" srcId="{EBC41103-E2E5-4D48-9B4B-425520D3D098}" destId="{3BA01B75-849B-4716-8BCD-084A86FF328F}" srcOrd="0" destOrd="0" presId="urn:microsoft.com/office/officeart/2005/8/layout/target3"/>
    <dgm:cxn modelId="{E5EC3661-2713-49B6-A1DE-B737392577E5}" type="presParOf" srcId="{71045F8C-00FA-488E-A7BD-E2E6753D979D}" destId="{3577EC6B-C980-4F34-8C69-4365E7B8FC8C}" srcOrd="0" destOrd="0" presId="urn:microsoft.com/office/officeart/2005/8/layout/target3"/>
    <dgm:cxn modelId="{184ACD2B-1CBD-4A1F-AA29-9482FCDD1327}" type="presParOf" srcId="{71045F8C-00FA-488E-A7BD-E2E6753D979D}" destId="{6940EB87-DC1D-4BC3-9408-9AC2E1FFC039}" srcOrd="1" destOrd="0" presId="urn:microsoft.com/office/officeart/2005/8/layout/target3"/>
    <dgm:cxn modelId="{55E17204-D5A0-4AA3-BD07-5B052ABE8C22}" type="presParOf" srcId="{71045F8C-00FA-488E-A7BD-E2E6753D979D}" destId="{BC35EE03-4121-4EF9-923D-7CB6D30D358D}" srcOrd="2" destOrd="0" presId="urn:microsoft.com/office/officeart/2005/8/layout/target3"/>
    <dgm:cxn modelId="{5DA30AF6-543D-4412-9414-0D19239D3BCF}" type="presParOf" srcId="{71045F8C-00FA-488E-A7BD-E2E6753D979D}" destId="{C95EEA27-3CBF-4645-A92D-9D8AF5C1CBFC}" srcOrd="3" destOrd="0" presId="urn:microsoft.com/office/officeart/2005/8/layout/target3"/>
    <dgm:cxn modelId="{D425C160-45E8-4266-A048-285EE092A02C}" type="presParOf" srcId="{71045F8C-00FA-488E-A7BD-E2E6753D979D}" destId="{851BB866-B6AE-4566-893F-4C635BA974FC}" srcOrd="4" destOrd="0" presId="urn:microsoft.com/office/officeart/2005/8/layout/target3"/>
    <dgm:cxn modelId="{14BB5F2F-6508-48B3-9CCC-1C7BC5A438DB}" type="presParOf" srcId="{71045F8C-00FA-488E-A7BD-E2E6753D979D}" destId="{643EA938-EDE0-4533-ACCC-D2BD6F3A527C}" srcOrd="5" destOrd="0" presId="urn:microsoft.com/office/officeart/2005/8/layout/target3"/>
    <dgm:cxn modelId="{53408AAE-D48B-43CE-8075-2B552101B0A5}" type="presParOf" srcId="{71045F8C-00FA-488E-A7BD-E2E6753D979D}" destId="{92F31B18-D66D-4CC7-89B9-378928DE877D}" srcOrd="6" destOrd="0" presId="urn:microsoft.com/office/officeart/2005/8/layout/target3"/>
    <dgm:cxn modelId="{771B171B-2675-4B7C-8B96-0AA1A057C8B1}" type="presParOf" srcId="{71045F8C-00FA-488E-A7BD-E2E6753D979D}" destId="{902074E1-B931-4618-97F1-FADBE82E9C3C}" srcOrd="7" destOrd="0" presId="urn:microsoft.com/office/officeart/2005/8/layout/target3"/>
    <dgm:cxn modelId="{D1DBF19F-7825-44D6-A975-57A849CFB9BD}" type="presParOf" srcId="{71045F8C-00FA-488E-A7BD-E2E6753D979D}" destId="{A3817367-F2BC-482F-8832-FA00B51DCCF3}" srcOrd="8" destOrd="0" presId="urn:microsoft.com/office/officeart/2005/8/layout/target3"/>
    <dgm:cxn modelId="{4654F7D4-4AB5-4155-8390-45D505E3E110}" type="presParOf" srcId="{71045F8C-00FA-488E-A7BD-E2E6753D979D}" destId="{2DD79E57-A63E-47D4-A1AB-6DF333476AD4}" srcOrd="9" destOrd="0" presId="urn:microsoft.com/office/officeart/2005/8/layout/target3"/>
    <dgm:cxn modelId="{92196A88-46E4-4178-BD2F-EEC33B390633}" type="presParOf" srcId="{71045F8C-00FA-488E-A7BD-E2E6753D979D}" destId="{648967D3-ED80-4214-8D87-4E7012561E4A}" srcOrd="10" destOrd="0" presId="urn:microsoft.com/office/officeart/2005/8/layout/target3"/>
    <dgm:cxn modelId="{B3A855A9-332A-4DA0-867B-696253DD9FA4}" type="presParOf" srcId="{71045F8C-00FA-488E-A7BD-E2E6753D979D}" destId="{9A9B6F4F-B6FF-4F2D-B640-A8473E589523}" srcOrd="11" destOrd="0" presId="urn:microsoft.com/office/officeart/2005/8/layout/target3"/>
    <dgm:cxn modelId="{DE7AC807-E95C-4FF3-B5F5-A03CF00B54CE}" type="presParOf" srcId="{71045F8C-00FA-488E-A7BD-E2E6753D979D}" destId="{13BD0FAF-9F2C-4708-9E63-A8E8E5252943}" srcOrd="12" destOrd="0" presId="urn:microsoft.com/office/officeart/2005/8/layout/target3"/>
    <dgm:cxn modelId="{BD7548B8-13E3-4F54-9C65-A181FA59A431}" type="presParOf" srcId="{71045F8C-00FA-488E-A7BD-E2E6753D979D}" destId="{6821E7C9-5E4B-45FA-8F82-01E6F26FAA25}" srcOrd="13" destOrd="0" presId="urn:microsoft.com/office/officeart/2005/8/layout/target3"/>
    <dgm:cxn modelId="{DFF8F89E-9917-4E0E-B49E-EA146BB13353}" type="presParOf" srcId="{71045F8C-00FA-488E-A7BD-E2E6753D979D}" destId="{3BA01B75-849B-4716-8BCD-084A86FF328F}" srcOrd="14" destOrd="0" presId="urn:microsoft.com/office/officeart/2005/8/layout/target3"/>
    <dgm:cxn modelId="{76EE87D5-F93C-4FAC-9009-75ADB78CEF19}" type="presParOf" srcId="{71045F8C-00FA-488E-A7BD-E2E6753D979D}" destId="{4D19AB04-24FA-40C2-B203-52AE3D15E171}" srcOrd="15" destOrd="0" presId="urn:microsoft.com/office/officeart/2005/8/layout/target3"/>
    <dgm:cxn modelId="{37BDB786-C989-47A0-ADAF-4C98D956EAE9}" type="presParOf" srcId="{71045F8C-00FA-488E-A7BD-E2E6753D979D}" destId="{832BF48F-0145-4429-9E02-8FCA946CCE9E}" srcOrd="16" destOrd="0" presId="urn:microsoft.com/office/officeart/2005/8/layout/target3"/>
    <dgm:cxn modelId="{A265D36E-844B-40D7-93C2-D8F1F7A2C737}" type="presParOf" srcId="{71045F8C-00FA-488E-A7BD-E2E6753D979D}" destId="{E7297F21-D4FD-4A41-AE58-814D01A6B5E7}" srcOrd="17" destOrd="0" presId="urn:microsoft.com/office/officeart/2005/8/layout/target3"/>
    <dgm:cxn modelId="{1AF69BA1-8C0A-4CE1-8A4F-5350507CF921}" type="presParOf" srcId="{71045F8C-00FA-488E-A7BD-E2E6753D979D}" destId="{59F530CB-4999-43B3-A00D-6AB53886BD77}" srcOrd="18" destOrd="0" presId="urn:microsoft.com/office/officeart/2005/8/layout/target3"/>
    <dgm:cxn modelId="{CC82EB7E-6E3D-4D6F-BB51-C1F254E2318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</a:t>
          </a:r>
          <a:r>
            <a:rPr lang="cs-CZ" sz="1700" kern="1200" dirty="0" smtClean="0"/>
            <a:t>Základní škola a Mateřská škola Studená, okres Jindřichův Hradec  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Monika </a:t>
          </a:r>
          <a:r>
            <a:rPr lang="cs-CZ" sz="1700" kern="1200" dirty="0" err="1" smtClean="0"/>
            <a:t>Hřavová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</a:t>
          </a:r>
          <a:r>
            <a:rPr lang="cs-CZ" sz="1700" kern="1200" dirty="0" smtClean="0"/>
            <a:t>VY_32_INOVACE_5B21M4_Zaokrouhlování na desítky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Zaokrouhlování na desítky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CZ.1.07/1.4.00/21.3136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397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948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55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936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958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218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004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192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94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319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104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643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F247E-D18C-4235-BA4F-FAA1F85CAF2B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C7BC6-6441-497F-B6EB-982E07236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472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endParaRPr lang="en-US" b="0" i="0" u="none" strike="noStrike" baseline="0" smtClean="0">
              <a:latin typeface="Times New Roman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3008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138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Jedná </a:t>
            </a:r>
            <a:r>
              <a:rPr lang="cs-CZ" dirty="0" smtClean="0"/>
              <a:t>se o pracovní listy pro zopakování učiva 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racovní </a:t>
            </a:r>
            <a:r>
              <a:rPr lang="cs-CZ" dirty="0" smtClean="0"/>
              <a:t>listy podporují aktivitu žáků a můžeme je využít při skupinové </a:t>
            </a:r>
            <a:r>
              <a:rPr lang="cs-CZ" dirty="0" smtClean="0"/>
              <a:t>práci.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fólie, tužka, mazací tabulka, </a:t>
            </a:r>
            <a:r>
              <a:rPr lang="cs-CZ" dirty="0" smtClean="0"/>
              <a:t>fixa.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5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Zaokrouhlování na </a:t>
            </a:r>
            <a:r>
              <a:rPr lang="cs-CZ" dirty="0" smtClean="0">
                <a:solidFill>
                  <a:srgbClr val="00B050"/>
                </a:solidFill>
              </a:rPr>
              <a:t>desítky: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zaokrouhlování čísla na desítky se řídíme číslicí zapsanou na místě </a:t>
            </a:r>
            <a:r>
              <a:rPr lang="cs-CZ" dirty="0" smtClean="0">
                <a:solidFill>
                  <a:srgbClr val="00B050"/>
                </a:solidFill>
              </a:rPr>
              <a:t>jednotek, </a:t>
            </a:r>
            <a:endParaRPr lang="cs-CZ" dirty="0" smtClean="0"/>
          </a:p>
          <a:p>
            <a:r>
              <a:rPr lang="cs-CZ" dirty="0" smtClean="0"/>
              <a:t>je-li na místě jednotek </a:t>
            </a:r>
            <a:r>
              <a:rPr lang="cs-CZ" dirty="0" smtClean="0">
                <a:solidFill>
                  <a:srgbClr val="00B050"/>
                </a:solidFill>
              </a:rPr>
              <a:t>0, 1, 2, 3, 4 </a:t>
            </a:r>
            <a:r>
              <a:rPr lang="cs-CZ" dirty="0" smtClean="0"/>
              <a:t>počet desítek zůstává </a:t>
            </a:r>
            <a:r>
              <a:rPr lang="cs-CZ" dirty="0" smtClean="0">
                <a:solidFill>
                  <a:srgbClr val="00B050"/>
                </a:solidFill>
              </a:rPr>
              <a:t>stejný, </a:t>
            </a:r>
            <a:r>
              <a:rPr lang="cs-CZ" dirty="0" smtClean="0"/>
              <a:t>říkáme že zaokrouhlujeme </a:t>
            </a:r>
            <a:r>
              <a:rPr lang="cs-CZ" dirty="0" smtClean="0"/>
              <a:t>dolů,</a:t>
            </a:r>
            <a:endParaRPr lang="cs-CZ" dirty="0" smtClean="0"/>
          </a:p>
          <a:p>
            <a:r>
              <a:rPr lang="cs-CZ" dirty="0" smtClean="0"/>
              <a:t>na místo jednotek napíšeme </a:t>
            </a:r>
            <a:r>
              <a:rPr lang="cs-CZ" dirty="0" smtClean="0">
                <a:solidFill>
                  <a:srgbClr val="00B050"/>
                </a:solidFill>
              </a:rPr>
              <a:t>nulu, </a:t>
            </a:r>
            <a:endParaRPr lang="cs-CZ" dirty="0" smtClean="0"/>
          </a:p>
          <a:p>
            <a:r>
              <a:rPr lang="cs-CZ" dirty="0" smtClean="0"/>
              <a:t>je-li na místě jednotek </a:t>
            </a:r>
            <a:r>
              <a:rPr lang="cs-CZ" dirty="0" smtClean="0">
                <a:solidFill>
                  <a:srgbClr val="00B050"/>
                </a:solidFill>
              </a:rPr>
              <a:t>5, 6, 7, 8, 9 </a:t>
            </a:r>
            <a:r>
              <a:rPr lang="cs-CZ" dirty="0" smtClean="0"/>
              <a:t>počet desítek </a:t>
            </a:r>
            <a:r>
              <a:rPr lang="cs-CZ" dirty="0" smtClean="0">
                <a:solidFill>
                  <a:srgbClr val="00B050"/>
                </a:solidFill>
              </a:rPr>
              <a:t>zvětšíme o jednu, </a:t>
            </a:r>
            <a:r>
              <a:rPr lang="cs-CZ" dirty="0" smtClean="0"/>
              <a:t>zaokrouhlujeme nahoru a na místo jednotek napíšeme </a:t>
            </a:r>
            <a:r>
              <a:rPr lang="cs-CZ" dirty="0" smtClean="0"/>
              <a:t>nulu.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96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Zaokrouhli daná čísla na </a:t>
            </a:r>
            <a:r>
              <a:rPr lang="cs-CZ" dirty="0" smtClean="0">
                <a:solidFill>
                  <a:srgbClr val="00B050"/>
                </a:solidFill>
              </a:rPr>
              <a:t>desítky: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67				423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262				  13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46				525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7				799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320				999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82				  96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444				183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28				615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			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07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Zapiš alespoň čtyři čísla, která se po zaokrouhlení na desítky </a:t>
            </a:r>
            <a:r>
              <a:rPr lang="cs-CZ" dirty="0" smtClean="0">
                <a:solidFill>
                  <a:srgbClr val="00B050"/>
                </a:solidFill>
              </a:rPr>
              <a:t>rovnají: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420 -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1 000 - 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610 -    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750 -    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830 -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0 -   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980 -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88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Vypočítej nejprve odhadem (</a:t>
            </a:r>
            <a:r>
              <a:rPr lang="cs-CZ" smtClean="0">
                <a:solidFill>
                  <a:srgbClr val="00B050"/>
                </a:solidFill>
              </a:rPr>
              <a:t>zaokrouhli</a:t>
            </a:r>
            <a:r>
              <a:rPr lang="cs-CZ" smtClean="0">
                <a:solidFill>
                  <a:srgbClr val="00B050"/>
                </a:solidFill>
              </a:rPr>
              <a:t>):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48 + 61 =				29 + 17 =    </a:t>
            </a:r>
          </a:p>
          <a:p>
            <a:pPr marL="0" indent="0">
              <a:buNone/>
            </a:pPr>
            <a:r>
              <a:rPr lang="cs-CZ" dirty="0" smtClean="0"/>
              <a:t>98 + 74 =				  6 + 85 =   </a:t>
            </a:r>
          </a:p>
          <a:p>
            <a:pPr marL="0" indent="0">
              <a:buNone/>
            </a:pPr>
            <a:r>
              <a:rPr lang="cs-CZ" dirty="0" smtClean="0"/>
              <a:t>33 + 59 =				71 + 22 =  </a:t>
            </a:r>
          </a:p>
          <a:p>
            <a:pPr marL="0" indent="0">
              <a:buNone/>
            </a:pPr>
            <a:r>
              <a:rPr lang="cs-CZ" dirty="0" smtClean="0"/>
              <a:t>81 + 13 =				58 + 74 =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9 + 96 =			        225 + 31 =</a:t>
            </a:r>
          </a:p>
          <a:p>
            <a:pPr marL="0" indent="0">
              <a:buNone/>
            </a:pPr>
            <a:r>
              <a:rPr lang="cs-CZ" dirty="0" smtClean="0"/>
              <a:t>66 + 64 =			        523 + 77 =</a:t>
            </a:r>
          </a:p>
          <a:p>
            <a:pPr marL="0" indent="0">
              <a:buNone/>
            </a:pPr>
            <a:r>
              <a:rPr lang="cs-CZ" dirty="0" smtClean="0"/>
              <a:t>18 + 93 =			        902 + 55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60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201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Zaokrouhlování na desítky:</vt:lpstr>
      <vt:lpstr>Zaokrouhli daná čísla na desítky:</vt:lpstr>
      <vt:lpstr>Zapiš alespoň čtyři čísla, která se po zaokrouhlení na desítky rovnají:</vt:lpstr>
      <vt:lpstr>Vypočítej nejprve odhadem (zaokrouhli):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24</cp:revision>
  <dcterms:created xsi:type="dcterms:W3CDTF">2011-11-20T17:43:37Z</dcterms:created>
  <dcterms:modified xsi:type="dcterms:W3CDTF">2012-03-09T13:55:34Z</dcterms:modified>
</cp:coreProperties>
</file>