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VY_32_INOVACE_5B26M4_Písemné násobení do 10 000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násobení do 10 000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219BBF-69BE-4923-9F27-465A036D8FAA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02471D5-49EE-4052-888C-44FBC36B1670}" type="presOf" srcId="{019433A1-1324-4DE1-9E6F-32B851095F74}" destId="{A3817367-F2BC-482F-8832-FA00B51DCCF3}" srcOrd="0" destOrd="0" presId="urn:microsoft.com/office/officeart/2005/8/layout/target3"/>
    <dgm:cxn modelId="{E786DB29-B8F2-49D4-BBDD-824A0698FAC2}" type="presOf" srcId="{445C7998-7549-48B0-BD68-D4F0167F02E5}" destId="{4D19AB04-24FA-40C2-B203-52AE3D15E171}" srcOrd="1" destOrd="0" presId="urn:microsoft.com/office/officeart/2005/8/layout/target3"/>
    <dgm:cxn modelId="{EFCAEDD7-B7E8-47D4-8F6E-FA46F544D484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B5A9553-E250-4B23-8639-91AFDD60B86B}" type="presOf" srcId="{FBBFC3EA-9D9D-4F3A-BEA6-9C2C0E46BF20}" destId="{832BF48F-0145-4429-9E02-8FCA946CCE9E}" srcOrd="1" destOrd="0" presId="urn:microsoft.com/office/officeart/2005/8/layout/target3"/>
    <dgm:cxn modelId="{7262A766-CA57-4AA4-B0DA-6BE0274F1E37}" type="presOf" srcId="{EBC41103-E2E5-4D48-9B4B-425520D3D098}" destId="{3BA01B75-849B-4716-8BCD-084A86FF328F}" srcOrd="0" destOrd="0" presId="urn:microsoft.com/office/officeart/2005/8/layout/target3"/>
    <dgm:cxn modelId="{473DA624-3011-40DE-9D58-3272008296EB}" type="presOf" srcId="{FBBFC3EA-9D9D-4F3A-BEA6-9C2C0E46BF20}" destId="{643EA938-EDE0-4533-ACCC-D2BD6F3A527C}" srcOrd="0" destOrd="0" presId="urn:microsoft.com/office/officeart/2005/8/layout/target3"/>
    <dgm:cxn modelId="{81C2C87C-B5DE-4019-A4C6-62DACA065B8B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EB66E15-BE25-47AF-A8AD-0DA93087EF99}" type="presOf" srcId="{C73C7642-F245-4585-8F88-243F9FAEF6CA}" destId="{59F530CB-4999-43B3-A00D-6AB53886BD77}" srcOrd="1" destOrd="0" presId="urn:microsoft.com/office/officeart/2005/8/layout/target3"/>
    <dgm:cxn modelId="{CF937535-1B2B-473F-BC73-A550C9CCB137}" type="presOf" srcId="{019433A1-1324-4DE1-9E6F-32B851095F74}" destId="{E7297F21-D4FD-4A41-AE58-814D01A6B5E7}" srcOrd="1" destOrd="0" presId="urn:microsoft.com/office/officeart/2005/8/layout/target3"/>
    <dgm:cxn modelId="{334FED31-3C29-4D82-8FC1-B4B04800D453}" type="presOf" srcId="{C73C7642-F245-4585-8F88-243F9FAEF6CA}" destId="{9A9B6F4F-B6FF-4F2D-B640-A8473E589523}" srcOrd="0" destOrd="0" presId="urn:microsoft.com/office/officeart/2005/8/layout/target3"/>
    <dgm:cxn modelId="{E02B1E5C-F936-47C5-8F91-BF15C926F7CE}" type="presParOf" srcId="{71045F8C-00FA-488E-A7BD-E2E6753D979D}" destId="{3577EC6B-C980-4F34-8C69-4365E7B8FC8C}" srcOrd="0" destOrd="0" presId="urn:microsoft.com/office/officeart/2005/8/layout/target3"/>
    <dgm:cxn modelId="{357B7407-6419-4815-9442-7D15CE5CE238}" type="presParOf" srcId="{71045F8C-00FA-488E-A7BD-E2E6753D979D}" destId="{6940EB87-DC1D-4BC3-9408-9AC2E1FFC039}" srcOrd="1" destOrd="0" presId="urn:microsoft.com/office/officeart/2005/8/layout/target3"/>
    <dgm:cxn modelId="{99C6879E-6AD4-4432-8744-E0C4DA7CC1F3}" type="presParOf" srcId="{71045F8C-00FA-488E-A7BD-E2E6753D979D}" destId="{BC35EE03-4121-4EF9-923D-7CB6D30D358D}" srcOrd="2" destOrd="0" presId="urn:microsoft.com/office/officeart/2005/8/layout/target3"/>
    <dgm:cxn modelId="{9E974139-280B-4B42-B9B5-3FA9663023D6}" type="presParOf" srcId="{71045F8C-00FA-488E-A7BD-E2E6753D979D}" destId="{C95EEA27-3CBF-4645-A92D-9D8AF5C1CBFC}" srcOrd="3" destOrd="0" presId="urn:microsoft.com/office/officeart/2005/8/layout/target3"/>
    <dgm:cxn modelId="{FAEA9F27-04A0-4393-A5C2-EF3E97E4427D}" type="presParOf" srcId="{71045F8C-00FA-488E-A7BD-E2E6753D979D}" destId="{851BB866-B6AE-4566-893F-4C635BA974FC}" srcOrd="4" destOrd="0" presId="urn:microsoft.com/office/officeart/2005/8/layout/target3"/>
    <dgm:cxn modelId="{3A06BC29-D505-4EC6-A8A4-5DB8478F917B}" type="presParOf" srcId="{71045F8C-00FA-488E-A7BD-E2E6753D979D}" destId="{643EA938-EDE0-4533-ACCC-D2BD6F3A527C}" srcOrd="5" destOrd="0" presId="urn:microsoft.com/office/officeart/2005/8/layout/target3"/>
    <dgm:cxn modelId="{55576851-2E52-4016-BB3A-BEE8225C6018}" type="presParOf" srcId="{71045F8C-00FA-488E-A7BD-E2E6753D979D}" destId="{92F31B18-D66D-4CC7-89B9-378928DE877D}" srcOrd="6" destOrd="0" presId="urn:microsoft.com/office/officeart/2005/8/layout/target3"/>
    <dgm:cxn modelId="{4D1128DE-0473-4321-9334-21F942FA4E6A}" type="presParOf" srcId="{71045F8C-00FA-488E-A7BD-E2E6753D979D}" destId="{902074E1-B931-4618-97F1-FADBE82E9C3C}" srcOrd="7" destOrd="0" presId="urn:microsoft.com/office/officeart/2005/8/layout/target3"/>
    <dgm:cxn modelId="{F9BB078D-641C-45D8-998A-45ED49CB2EBF}" type="presParOf" srcId="{71045F8C-00FA-488E-A7BD-E2E6753D979D}" destId="{A3817367-F2BC-482F-8832-FA00B51DCCF3}" srcOrd="8" destOrd="0" presId="urn:microsoft.com/office/officeart/2005/8/layout/target3"/>
    <dgm:cxn modelId="{A1E2385E-BF8D-4726-8AC1-5F2BABBF7C44}" type="presParOf" srcId="{71045F8C-00FA-488E-A7BD-E2E6753D979D}" destId="{2DD79E57-A63E-47D4-A1AB-6DF333476AD4}" srcOrd="9" destOrd="0" presId="urn:microsoft.com/office/officeart/2005/8/layout/target3"/>
    <dgm:cxn modelId="{F61F5014-0C9B-4356-B8DE-A364AEA1B5A1}" type="presParOf" srcId="{71045F8C-00FA-488E-A7BD-E2E6753D979D}" destId="{648967D3-ED80-4214-8D87-4E7012561E4A}" srcOrd="10" destOrd="0" presId="urn:microsoft.com/office/officeart/2005/8/layout/target3"/>
    <dgm:cxn modelId="{C0B56962-79D6-4EDE-91C9-46BC70139535}" type="presParOf" srcId="{71045F8C-00FA-488E-A7BD-E2E6753D979D}" destId="{9A9B6F4F-B6FF-4F2D-B640-A8473E589523}" srcOrd="11" destOrd="0" presId="urn:microsoft.com/office/officeart/2005/8/layout/target3"/>
    <dgm:cxn modelId="{FA391699-3855-4686-83E2-2252E6048E18}" type="presParOf" srcId="{71045F8C-00FA-488E-A7BD-E2E6753D979D}" destId="{13BD0FAF-9F2C-4708-9E63-A8E8E5252943}" srcOrd="12" destOrd="0" presId="urn:microsoft.com/office/officeart/2005/8/layout/target3"/>
    <dgm:cxn modelId="{5B98FD37-03DC-4685-9FB5-E6F707C1F6FF}" type="presParOf" srcId="{71045F8C-00FA-488E-A7BD-E2E6753D979D}" destId="{6821E7C9-5E4B-45FA-8F82-01E6F26FAA25}" srcOrd="13" destOrd="0" presId="urn:microsoft.com/office/officeart/2005/8/layout/target3"/>
    <dgm:cxn modelId="{7198357A-2572-4307-88DD-97773148A90E}" type="presParOf" srcId="{71045F8C-00FA-488E-A7BD-E2E6753D979D}" destId="{3BA01B75-849B-4716-8BCD-084A86FF328F}" srcOrd="14" destOrd="0" presId="urn:microsoft.com/office/officeart/2005/8/layout/target3"/>
    <dgm:cxn modelId="{6C0D7309-2D38-48B7-92C4-3C89ED18637F}" type="presParOf" srcId="{71045F8C-00FA-488E-A7BD-E2E6753D979D}" destId="{4D19AB04-24FA-40C2-B203-52AE3D15E171}" srcOrd="15" destOrd="0" presId="urn:microsoft.com/office/officeart/2005/8/layout/target3"/>
    <dgm:cxn modelId="{9E8CCCD0-5161-4FE3-B103-D2974551C7C9}" type="presParOf" srcId="{71045F8C-00FA-488E-A7BD-E2E6753D979D}" destId="{832BF48F-0145-4429-9E02-8FCA946CCE9E}" srcOrd="16" destOrd="0" presId="urn:microsoft.com/office/officeart/2005/8/layout/target3"/>
    <dgm:cxn modelId="{709E479C-0469-4EE9-B4A4-2F1021E8D31F}" type="presParOf" srcId="{71045F8C-00FA-488E-A7BD-E2E6753D979D}" destId="{E7297F21-D4FD-4A41-AE58-814D01A6B5E7}" srcOrd="17" destOrd="0" presId="urn:microsoft.com/office/officeart/2005/8/layout/target3"/>
    <dgm:cxn modelId="{427D1130-8856-42A8-95B1-3C7C9E32C278}" type="presParOf" srcId="{71045F8C-00FA-488E-A7BD-E2E6753D979D}" destId="{59F530CB-4999-43B3-A00D-6AB53886BD77}" srcOrd="18" destOrd="0" presId="urn:microsoft.com/office/officeart/2005/8/layout/target3"/>
    <dgm:cxn modelId="{F218E157-F7C5-4D16-8A06-718A3521760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VY_32_INOVACE_5B26M4_Písemné násobení do 10 000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Písemné násobení do 10 000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093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971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763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72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98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538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379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755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65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446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412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665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4E299-C3B7-4777-B4D4-064DC47B1821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AAC75-80BE-493F-BC55-1B9905E8B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94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8574240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1383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</a:t>
            </a:r>
            <a:r>
              <a:rPr lang="cs-CZ" dirty="0" smtClean="0"/>
              <a:t>ročníku,</a:t>
            </a:r>
            <a:endParaRPr lang="cs-CZ" dirty="0" smtClean="0"/>
          </a:p>
          <a:p>
            <a:r>
              <a:rPr lang="cs-CZ" dirty="0" smtClean="0"/>
              <a:t>prezentace je určena pro zvýšení aktivity žáků při probírání </a:t>
            </a:r>
            <a:r>
              <a:rPr lang="cs-CZ" dirty="0" smtClean="0"/>
              <a:t>učiva,</a:t>
            </a:r>
            <a:endParaRPr lang="cs-CZ" dirty="0" smtClean="0"/>
          </a:p>
          <a:p>
            <a:r>
              <a:rPr lang="cs-CZ" dirty="0" smtClean="0"/>
              <a:t>učivo je probíráno s využitím interaktivní </a:t>
            </a:r>
            <a:r>
              <a:rPr lang="cs-CZ" dirty="0" smtClean="0"/>
              <a:t>tabule,</a:t>
            </a:r>
            <a:endParaRPr lang="cs-CZ" dirty="0" smtClean="0"/>
          </a:p>
          <a:p>
            <a:r>
              <a:rPr lang="cs-CZ" dirty="0" smtClean="0"/>
              <a:t>pomůcky: mazací tabulka, fix, při vytištění pracovních listů – fólie, </a:t>
            </a:r>
            <a:r>
              <a:rPr lang="cs-CZ" dirty="0" smtClean="0"/>
              <a:t>tužka.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260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Písemné násobení do 10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000: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jednotky zapíšeme pod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jednotky,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nejdříve vynásobíme daným číslem </a:t>
            </a:r>
            <a:r>
              <a:rPr lang="cs-CZ" dirty="0" smtClean="0"/>
              <a:t>jednotky,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potom vynásobíme daným číslem </a:t>
            </a:r>
            <a:r>
              <a:rPr lang="cs-CZ" dirty="0" smtClean="0"/>
              <a:t>desítky,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potom vynásobíme daným číslem </a:t>
            </a:r>
            <a:r>
              <a:rPr lang="cs-CZ" dirty="0" smtClean="0"/>
              <a:t>stovky,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nakonec vynásobíme </a:t>
            </a:r>
            <a:r>
              <a:rPr lang="cs-CZ" dirty="0" smtClean="0"/>
              <a:t>tisíce </a:t>
            </a:r>
            <a:r>
              <a:rPr lang="cs-CZ" dirty="0" smtClean="0"/>
              <a:t>,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zkoušku správnosti výpočtu provedeme na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kalkulačce.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113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Písemně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vynásob: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21		43		302		432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u="sng" dirty="0">
                <a:solidFill>
                  <a:srgbClr val="FF0000"/>
                </a:solidFill>
              </a:rPr>
              <a:t> </a:t>
            </a:r>
            <a:r>
              <a:rPr lang="cs-CZ" u="sng" dirty="0" smtClean="0">
                <a:solidFill>
                  <a:srgbClr val="FF0000"/>
                </a:solidFill>
              </a:rPr>
              <a:t> 4</a:t>
            </a:r>
            <a:r>
              <a:rPr lang="cs-CZ" dirty="0" smtClean="0">
                <a:solidFill>
                  <a:srgbClr val="FF0000"/>
                </a:solidFill>
              </a:rPr>
              <a:t>            .</a:t>
            </a:r>
            <a:r>
              <a:rPr lang="cs-CZ" u="sng" dirty="0" smtClean="0">
                <a:solidFill>
                  <a:srgbClr val="FF0000"/>
                </a:solidFill>
              </a:rPr>
              <a:t>  </a:t>
            </a:r>
            <a:r>
              <a:rPr lang="cs-CZ" u="sng" dirty="0">
                <a:solidFill>
                  <a:srgbClr val="FF0000"/>
                </a:solidFill>
              </a:rPr>
              <a:t> </a:t>
            </a:r>
            <a:r>
              <a:rPr lang="cs-CZ" u="sng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            .</a:t>
            </a:r>
            <a:r>
              <a:rPr lang="cs-CZ" u="sng" dirty="0" smtClean="0">
                <a:solidFill>
                  <a:srgbClr val="FF0000"/>
                </a:solidFill>
              </a:rPr>
              <a:t>    </a:t>
            </a:r>
            <a:r>
              <a:rPr lang="cs-CZ" u="sng" dirty="0">
                <a:solidFill>
                  <a:srgbClr val="FF0000"/>
                </a:solidFill>
              </a:rPr>
              <a:t> </a:t>
            </a:r>
            <a:r>
              <a:rPr lang="cs-CZ" u="sng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	         .</a:t>
            </a:r>
            <a:r>
              <a:rPr lang="cs-CZ" u="sng" dirty="0" smtClean="0">
                <a:solidFill>
                  <a:srgbClr val="FF0000"/>
                </a:solidFill>
              </a:rPr>
              <a:t>    2    </a:t>
            </a:r>
          </a:p>
          <a:p>
            <a:pPr marL="0" indent="0">
              <a:buNone/>
            </a:pPr>
            <a:endParaRPr lang="cs-CZ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218		598		905		826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u="sng" dirty="0" smtClean="0">
                <a:solidFill>
                  <a:srgbClr val="FF0000"/>
                </a:solidFill>
              </a:rPr>
              <a:t>    4</a:t>
            </a:r>
            <a:r>
              <a:rPr lang="cs-CZ" dirty="0" smtClean="0">
                <a:solidFill>
                  <a:srgbClr val="FF0000"/>
                </a:solidFill>
              </a:rPr>
              <a:t>	        .</a:t>
            </a:r>
            <a:r>
              <a:rPr lang="cs-CZ" u="sng" dirty="0" smtClean="0">
                <a:solidFill>
                  <a:srgbClr val="FF0000"/>
                </a:solidFill>
              </a:rPr>
              <a:t>     5</a:t>
            </a:r>
            <a:r>
              <a:rPr lang="cs-CZ" dirty="0" smtClean="0">
                <a:solidFill>
                  <a:srgbClr val="FF0000"/>
                </a:solidFill>
              </a:rPr>
              <a:t>            .</a:t>
            </a:r>
            <a:r>
              <a:rPr lang="cs-CZ" u="sng" dirty="0" smtClean="0">
                <a:solidFill>
                  <a:srgbClr val="FF0000"/>
                </a:solidFill>
              </a:rPr>
              <a:t>    8</a:t>
            </a:r>
            <a:r>
              <a:rPr lang="cs-CZ" dirty="0" smtClean="0">
                <a:solidFill>
                  <a:srgbClr val="FF0000"/>
                </a:solidFill>
              </a:rPr>
              <a:t>             .</a:t>
            </a:r>
            <a:r>
              <a:rPr lang="cs-CZ" u="sng" dirty="0" smtClean="0">
                <a:solidFill>
                  <a:srgbClr val="FF0000"/>
                </a:solidFill>
              </a:rPr>
              <a:t>   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683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Doplň vždy trojnásobek čísla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předcházejícího: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2348880"/>
            <a:ext cx="1008112" cy="100811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051720" y="2358543"/>
            <a:ext cx="1008112" cy="100811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203848" y="2779649"/>
            <a:ext cx="1080120" cy="108012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572000" y="2530000"/>
            <a:ext cx="1080120" cy="100811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52120" y="3212976"/>
            <a:ext cx="1080120" cy="108012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948264" y="4130143"/>
            <a:ext cx="1080120" cy="100811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339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4">
                    <a:lumMod val="75000"/>
                  </a:schemeClr>
                </a:solidFill>
              </a:rPr>
              <a:t>Vypočítej: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 kolik je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součin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čísel 216 a 3 větší než jejich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součet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 kolik je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rozdíl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čísel 48 a 9 menší než jejich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součin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9003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162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Písemné násobení do 10 000:</vt:lpstr>
      <vt:lpstr>Písemně vynásob:</vt:lpstr>
      <vt:lpstr>Doplň vždy trojnásobek čísla předcházejícího:</vt:lpstr>
      <vt:lpstr>Vypočítej: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25</cp:revision>
  <dcterms:created xsi:type="dcterms:W3CDTF">2011-11-27T17:25:58Z</dcterms:created>
  <dcterms:modified xsi:type="dcterms:W3CDTF">2012-03-09T14:03:53Z</dcterms:modified>
</cp:coreProperties>
</file>