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VY_32_INOVACE_5B30M4_Čísla větší než 10 000 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Čísla větší než 10 000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smtClean="0"/>
            <a:t>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F6840A-5197-49C0-B056-CA92755146A1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EC241C0-6A88-4E0B-8D9A-E3227CF2A0CB}" type="presOf" srcId="{C73C7642-F245-4585-8F88-243F9FAEF6CA}" destId="{9A9B6F4F-B6FF-4F2D-B640-A8473E589523}" srcOrd="0" destOrd="0" presId="urn:microsoft.com/office/officeart/2005/8/layout/target3"/>
    <dgm:cxn modelId="{B0B20BB1-2657-483C-A47D-498E6D549627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B821285-79EE-457F-9B19-2B1E238041AA}" type="presOf" srcId="{C73C7642-F245-4585-8F88-243F9FAEF6CA}" destId="{59F530CB-4999-43B3-A00D-6AB53886BD77}" srcOrd="1" destOrd="0" presId="urn:microsoft.com/office/officeart/2005/8/layout/target3"/>
    <dgm:cxn modelId="{39A88776-1319-406B-8BE2-A26D20E5A3F4}" type="presOf" srcId="{FBBFC3EA-9D9D-4F3A-BEA6-9C2C0E46BF20}" destId="{832BF48F-0145-4429-9E02-8FCA946CCE9E}" srcOrd="1" destOrd="0" presId="urn:microsoft.com/office/officeart/2005/8/layout/target3"/>
    <dgm:cxn modelId="{10605541-4ABD-4E8E-B9E8-038FF219B0FD}" type="presOf" srcId="{019433A1-1324-4DE1-9E6F-32B851095F74}" destId="{E7297F21-D4FD-4A41-AE58-814D01A6B5E7}" srcOrd="1" destOrd="0" presId="urn:microsoft.com/office/officeart/2005/8/layout/target3"/>
    <dgm:cxn modelId="{48CA5D73-70B6-4BFD-B61F-E7354771B933}" type="presOf" srcId="{445C7998-7549-48B0-BD68-D4F0167F02E5}" destId="{BC35EE03-4121-4EF9-923D-7CB6D30D358D}" srcOrd="0" destOrd="0" presId="urn:microsoft.com/office/officeart/2005/8/layout/target3"/>
    <dgm:cxn modelId="{235451B7-B3CE-4950-AFAE-4D729F0F30E4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A12363B3-B15B-4534-9A9C-ADC0BE49B419}" type="presOf" srcId="{FBBFC3EA-9D9D-4F3A-BEA6-9C2C0E46BF20}" destId="{643EA938-EDE0-4533-ACCC-D2BD6F3A527C}" srcOrd="0" destOrd="0" presId="urn:microsoft.com/office/officeart/2005/8/layout/target3"/>
    <dgm:cxn modelId="{C2420E40-28CF-4DA2-8109-D843B360C0F4}" type="presOf" srcId="{EBC41103-E2E5-4D48-9B4B-425520D3D098}" destId="{3BA01B75-849B-4716-8BCD-084A86FF328F}" srcOrd="0" destOrd="0" presId="urn:microsoft.com/office/officeart/2005/8/layout/target3"/>
    <dgm:cxn modelId="{C322328F-2FEE-48FF-96A9-9645C26559DF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1D8137C-3EC2-4856-8E95-68DFCB413A9D}" type="presParOf" srcId="{71045F8C-00FA-488E-A7BD-E2E6753D979D}" destId="{3577EC6B-C980-4F34-8C69-4365E7B8FC8C}" srcOrd="0" destOrd="0" presId="urn:microsoft.com/office/officeart/2005/8/layout/target3"/>
    <dgm:cxn modelId="{EF3E6529-572E-4CB3-8350-EF1CD851810C}" type="presParOf" srcId="{71045F8C-00FA-488E-A7BD-E2E6753D979D}" destId="{6940EB87-DC1D-4BC3-9408-9AC2E1FFC039}" srcOrd="1" destOrd="0" presId="urn:microsoft.com/office/officeart/2005/8/layout/target3"/>
    <dgm:cxn modelId="{F19D3480-95E3-4856-A712-A4873CEF874D}" type="presParOf" srcId="{71045F8C-00FA-488E-A7BD-E2E6753D979D}" destId="{BC35EE03-4121-4EF9-923D-7CB6D30D358D}" srcOrd="2" destOrd="0" presId="urn:microsoft.com/office/officeart/2005/8/layout/target3"/>
    <dgm:cxn modelId="{54A0D0A8-A6B7-43C9-9241-AEBD89613AAE}" type="presParOf" srcId="{71045F8C-00FA-488E-A7BD-E2E6753D979D}" destId="{C95EEA27-3CBF-4645-A92D-9D8AF5C1CBFC}" srcOrd="3" destOrd="0" presId="urn:microsoft.com/office/officeart/2005/8/layout/target3"/>
    <dgm:cxn modelId="{7582962D-0E48-449C-943E-6AAB90B98410}" type="presParOf" srcId="{71045F8C-00FA-488E-A7BD-E2E6753D979D}" destId="{851BB866-B6AE-4566-893F-4C635BA974FC}" srcOrd="4" destOrd="0" presId="urn:microsoft.com/office/officeart/2005/8/layout/target3"/>
    <dgm:cxn modelId="{E92E2D0A-5FD5-4A6A-A0FC-C9B5155CA1BC}" type="presParOf" srcId="{71045F8C-00FA-488E-A7BD-E2E6753D979D}" destId="{643EA938-EDE0-4533-ACCC-D2BD6F3A527C}" srcOrd="5" destOrd="0" presId="urn:microsoft.com/office/officeart/2005/8/layout/target3"/>
    <dgm:cxn modelId="{9B843DA4-60A2-4BA1-A3CE-C1D7FE6EDD8F}" type="presParOf" srcId="{71045F8C-00FA-488E-A7BD-E2E6753D979D}" destId="{92F31B18-D66D-4CC7-89B9-378928DE877D}" srcOrd="6" destOrd="0" presId="urn:microsoft.com/office/officeart/2005/8/layout/target3"/>
    <dgm:cxn modelId="{7513AF53-6BCD-44BB-B76F-4E180AFDBDF1}" type="presParOf" srcId="{71045F8C-00FA-488E-A7BD-E2E6753D979D}" destId="{902074E1-B931-4618-97F1-FADBE82E9C3C}" srcOrd="7" destOrd="0" presId="urn:microsoft.com/office/officeart/2005/8/layout/target3"/>
    <dgm:cxn modelId="{CFB8690E-DE8B-4846-AED1-57592AAB519D}" type="presParOf" srcId="{71045F8C-00FA-488E-A7BD-E2E6753D979D}" destId="{A3817367-F2BC-482F-8832-FA00B51DCCF3}" srcOrd="8" destOrd="0" presId="urn:microsoft.com/office/officeart/2005/8/layout/target3"/>
    <dgm:cxn modelId="{EBE105A4-DED6-4BCC-9CDA-C741709CD9E2}" type="presParOf" srcId="{71045F8C-00FA-488E-A7BD-E2E6753D979D}" destId="{2DD79E57-A63E-47D4-A1AB-6DF333476AD4}" srcOrd="9" destOrd="0" presId="urn:microsoft.com/office/officeart/2005/8/layout/target3"/>
    <dgm:cxn modelId="{CA46E24B-C398-4E2C-8CEB-84A5E6BC1E41}" type="presParOf" srcId="{71045F8C-00FA-488E-A7BD-E2E6753D979D}" destId="{648967D3-ED80-4214-8D87-4E7012561E4A}" srcOrd="10" destOrd="0" presId="urn:microsoft.com/office/officeart/2005/8/layout/target3"/>
    <dgm:cxn modelId="{B8664B90-1E62-456B-804B-A2899F453CFD}" type="presParOf" srcId="{71045F8C-00FA-488E-A7BD-E2E6753D979D}" destId="{9A9B6F4F-B6FF-4F2D-B640-A8473E589523}" srcOrd="11" destOrd="0" presId="urn:microsoft.com/office/officeart/2005/8/layout/target3"/>
    <dgm:cxn modelId="{3D7A09BF-B3F8-4883-A6E5-303AF08B2F65}" type="presParOf" srcId="{71045F8C-00FA-488E-A7BD-E2E6753D979D}" destId="{13BD0FAF-9F2C-4708-9E63-A8E8E5252943}" srcOrd="12" destOrd="0" presId="urn:microsoft.com/office/officeart/2005/8/layout/target3"/>
    <dgm:cxn modelId="{4CBDE56F-0D51-4EFD-B5F4-564E4DBDB7DB}" type="presParOf" srcId="{71045F8C-00FA-488E-A7BD-E2E6753D979D}" destId="{6821E7C9-5E4B-45FA-8F82-01E6F26FAA25}" srcOrd="13" destOrd="0" presId="urn:microsoft.com/office/officeart/2005/8/layout/target3"/>
    <dgm:cxn modelId="{721DF601-A245-4D5C-AB51-DBD36A66716A}" type="presParOf" srcId="{71045F8C-00FA-488E-A7BD-E2E6753D979D}" destId="{3BA01B75-849B-4716-8BCD-084A86FF328F}" srcOrd="14" destOrd="0" presId="urn:microsoft.com/office/officeart/2005/8/layout/target3"/>
    <dgm:cxn modelId="{FF0700E8-13F5-4C51-998D-FF3B6AD95F4F}" type="presParOf" srcId="{71045F8C-00FA-488E-A7BD-E2E6753D979D}" destId="{4D19AB04-24FA-40C2-B203-52AE3D15E171}" srcOrd="15" destOrd="0" presId="urn:microsoft.com/office/officeart/2005/8/layout/target3"/>
    <dgm:cxn modelId="{AACE8690-F900-486E-9187-BF82C5538711}" type="presParOf" srcId="{71045F8C-00FA-488E-A7BD-E2E6753D979D}" destId="{832BF48F-0145-4429-9E02-8FCA946CCE9E}" srcOrd="16" destOrd="0" presId="urn:microsoft.com/office/officeart/2005/8/layout/target3"/>
    <dgm:cxn modelId="{CB50092B-93B9-4806-9FB2-BE3970854BAF}" type="presParOf" srcId="{71045F8C-00FA-488E-A7BD-E2E6753D979D}" destId="{E7297F21-D4FD-4A41-AE58-814D01A6B5E7}" srcOrd="17" destOrd="0" presId="urn:microsoft.com/office/officeart/2005/8/layout/target3"/>
    <dgm:cxn modelId="{3FF928DF-60CC-47A8-B734-097701DD4F03}" type="presParOf" srcId="{71045F8C-00FA-488E-A7BD-E2E6753D979D}" destId="{59F530CB-4999-43B3-A00D-6AB53886BD77}" srcOrd="18" destOrd="0" presId="urn:microsoft.com/office/officeart/2005/8/layout/target3"/>
    <dgm:cxn modelId="{AFD9C9A1-408E-4898-9681-CDD8464560E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VY_32_INOVACE_5B30M4_Čísla větší než 10 000  1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Čísla větší než 10 000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smtClean="0"/>
            <a:t>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DFAB-C45F-481C-BD10-21941C2DEA3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71A9E-6483-440B-944B-9DE56C178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236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DFAB-C45F-481C-BD10-21941C2DEA3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71A9E-6483-440B-944B-9DE56C178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601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DFAB-C45F-481C-BD10-21941C2DEA3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71A9E-6483-440B-944B-9DE56C178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05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DFAB-C45F-481C-BD10-21941C2DEA3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71A9E-6483-440B-944B-9DE56C178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826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DFAB-C45F-481C-BD10-21941C2DEA3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71A9E-6483-440B-944B-9DE56C178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775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DFAB-C45F-481C-BD10-21941C2DEA3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71A9E-6483-440B-944B-9DE56C178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543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DFAB-C45F-481C-BD10-21941C2DEA3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71A9E-6483-440B-944B-9DE56C178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466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DFAB-C45F-481C-BD10-21941C2DEA3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71A9E-6483-440B-944B-9DE56C178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485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DFAB-C45F-481C-BD10-21941C2DEA3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71A9E-6483-440B-944B-9DE56C178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066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DFAB-C45F-481C-BD10-21941C2DEA3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71A9E-6483-440B-944B-9DE56C178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4215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DFAB-C45F-481C-BD10-21941C2DEA3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71A9E-6483-440B-944B-9DE56C178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478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DFAB-C45F-481C-BD10-21941C2DEA3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71A9E-6483-440B-944B-9DE56C178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459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F7DFAB-C45F-481C-BD10-21941C2DEA3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071A9E-6483-440B-944B-9DE56C178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735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452228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7365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ročníku </a:t>
            </a:r>
          </a:p>
          <a:p>
            <a:r>
              <a:rPr lang="cs-CZ" dirty="0" smtClean="0"/>
              <a:t>cílem prezentace je motivace žáků při probírání nového učiva a podpora jejich aktivního přístupu k probíranému učivu</a:t>
            </a:r>
          </a:p>
          <a:p>
            <a:r>
              <a:rPr lang="cs-CZ" dirty="0" smtClean="0"/>
              <a:t>prezentaci můžeme využít při práci ve skupinách i k samostatnému procvičení</a:t>
            </a:r>
          </a:p>
          <a:p>
            <a:r>
              <a:rPr lang="cs-CZ" dirty="0" smtClean="0"/>
              <a:t>pomůcky: mazací tabulky, fixy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5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Čísla větší než 10 000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nezapomeň: víceciferná čísla sdružujeme do</a:t>
            </a:r>
            <a:r>
              <a:rPr lang="cs-CZ" b="1" dirty="0" smtClean="0"/>
              <a:t> trojic</a:t>
            </a:r>
            <a:r>
              <a:rPr lang="cs-CZ" dirty="0" smtClean="0"/>
              <a:t>, mezi kterými děláme </a:t>
            </a:r>
            <a:r>
              <a:rPr lang="cs-CZ" b="1" dirty="0" smtClean="0"/>
              <a:t>mezeru</a:t>
            </a:r>
            <a:r>
              <a:rPr lang="cs-CZ" dirty="0" smtClean="0"/>
              <a:t>, např.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6 123, 54 278</a:t>
            </a:r>
            <a:endParaRPr lang="cs-CZ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Zkus správně přečíst tato čísla: 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1 564, 45 698, 36 087, 77 120, 84 001, 97 508, 25 693, 9 225, 50 127, 63 499, 99 999, 582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84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Zapiš do tabulky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zapiš do tabulky, kolik mají tato čísla </a:t>
            </a:r>
            <a:r>
              <a:rPr lang="cs-CZ" dirty="0" smtClean="0">
                <a:solidFill>
                  <a:srgbClr val="FF0000"/>
                </a:solidFill>
              </a:rPr>
              <a:t>jednotek, </a:t>
            </a:r>
            <a:r>
              <a:rPr lang="cs-CZ" dirty="0" smtClean="0">
                <a:solidFill>
                  <a:schemeClr val="accent1"/>
                </a:solidFill>
              </a:rPr>
              <a:t>desítek, </a:t>
            </a:r>
            <a:r>
              <a:rPr lang="cs-CZ" dirty="0" smtClean="0">
                <a:solidFill>
                  <a:srgbClr val="92D050"/>
                </a:solidFill>
              </a:rPr>
              <a:t>stovek, </a:t>
            </a:r>
            <a:r>
              <a:rPr lang="cs-CZ" dirty="0" smtClean="0">
                <a:solidFill>
                  <a:schemeClr val="accent6"/>
                </a:solidFill>
              </a:rPr>
              <a:t>tisíců, </a:t>
            </a:r>
            <a:r>
              <a:rPr lang="cs-CZ" dirty="0" smtClean="0">
                <a:solidFill>
                  <a:srgbClr val="C00000"/>
                </a:solidFill>
              </a:rPr>
              <a:t>desetitisíců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 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1235263"/>
              </p:ext>
            </p:extLst>
          </p:nvPr>
        </p:nvGraphicFramePr>
        <p:xfrm>
          <a:off x="899592" y="2996952"/>
          <a:ext cx="6096000" cy="22250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5 415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22 059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86 203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704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36</a:t>
                      </a:r>
                      <a:r>
                        <a:rPr lang="cs-CZ" baseline="0" dirty="0" smtClean="0"/>
                        <a:t> 914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830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Napiš číslo, které má: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4J, 6D, 5S, 0T, 9DT  _____________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0J, 1D, 2S, 7T, 5DT  _____________   </a:t>
            </a: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2J, 9D, 3S, 6T, 1DT  _____________  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8J, 0D, 9S, 9T, 9DT  _____________  </a:t>
            </a: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3J, 8D, 4S, 0T, 2DT  _____________ 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1J, 4D, 7S, 8T, 3DT  _____________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57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252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Čísla větší než 10 000</vt:lpstr>
      <vt:lpstr>Zapiš do tabulky</vt:lpstr>
      <vt:lpstr>Napiš číslo, které má: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Hřavová Monika</cp:lastModifiedBy>
  <cp:revision>25</cp:revision>
  <dcterms:created xsi:type="dcterms:W3CDTF">2011-12-11T19:45:03Z</dcterms:created>
  <dcterms:modified xsi:type="dcterms:W3CDTF">2011-12-11T20:23:13Z</dcterms:modified>
</cp:coreProperties>
</file>