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VY_32_INOVACE_5B31M4_Čísla větší než 10 000  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Čísla větší než 10 000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2B153CB-3809-4EC9-928B-3D83C6D85766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9513EE06-7A09-42EE-AF1F-BFEFCF8DFEE7}" type="presOf" srcId="{FBBFC3EA-9D9D-4F3A-BEA6-9C2C0E46BF20}" destId="{832BF48F-0145-4429-9E02-8FCA946CCE9E}" srcOrd="1" destOrd="0" presId="urn:microsoft.com/office/officeart/2005/8/layout/target3"/>
    <dgm:cxn modelId="{00EE9D8F-0BBE-4E82-B623-FEFC7CADD948}" type="presOf" srcId="{019433A1-1324-4DE1-9E6F-32B851095F74}" destId="{E7297F21-D4FD-4A41-AE58-814D01A6B5E7}" srcOrd="1" destOrd="0" presId="urn:microsoft.com/office/officeart/2005/8/layout/target3"/>
    <dgm:cxn modelId="{91845EB6-F9E1-42BA-B200-7A03743E1126}" type="presOf" srcId="{C73C7642-F245-4585-8F88-243F9FAEF6CA}" destId="{59F530CB-4999-43B3-A00D-6AB53886BD77}" srcOrd="1" destOrd="0" presId="urn:microsoft.com/office/officeart/2005/8/layout/target3"/>
    <dgm:cxn modelId="{1BA6AB7A-B6F6-48D5-BB97-2950C5A4EDB0}" type="presOf" srcId="{445C7998-7549-48B0-BD68-D4F0167F02E5}" destId="{4D19AB04-24FA-40C2-B203-52AE3D15E171}" srcOrd="1" destOrd="0" presId="urn:microsoft.com/office/officeart/2005/8/layout/target3"/>
    <dgm:cxn modelId="{BFA87779-DEEC-425F-A087-3AE7D013610C}" type="presOf" srcId="{EBC41103-E2E5-4D48-9B4B-425520D3D098}" destId="{3BA01B75-849B-4716-8BCD-084A86FF328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28ECD56-8096-4035-9214-2BA244230DC5}" type="presOf" srcId="{445C7998-7549-48B0-BD68-D4F0167F02E5}" destId="{BC35EE03-4121-4EF9-923D-7CB6D30D358D}" srcOrd="0" destOrd="0" presId="urn:microsoft.com/office/officeart/2005/8/layout/target3"/>
    <dgm:cxn modelId="{A318959D-025E-486F-9B67-B1E207BF32BF}" type="presOf" srcId="{019433A1-1324-4DE1-9E6F-32B851095F74}" destId="{A3817367-F2BC-482F-8832-FA00B51DCCF3}" srcOrd="0" destOrd="0" presId="urn:microsoft.com/office/officeart/2005/8/layout/target3"/>
    <dgm:cxn modelId="{05A89479-5E12-4FB8-99F3-65817434DD88}" type="presOf" srcId="{EBC41103-E2E5-4D48-9B4B-425520D3D098}" destId="{A27B6496-BF1B-4384-9217-9659064D5D6A}" srcOrd="1" destOrd="0" presId="urn:microsoft.com/office/officeart/2005/8/layout/target3"/>
    <dgm:cxn modelId="{7F199783-FF9E-40D7-A841-C6DD5334FE5E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E8B1D7D-186F-4B6D-B388-D2A51A0673C5}" type="presOf" srcId="{C73C7642-F245-4585-8F88-243F9FAEF6CA}" destId="{9A9B6F4F-B6FF-4F2D-B640-A8473E589523}" srcOrd="0" destOrd="0" presId="urn:microsoft.com/office/officeart/2005/8/layout/target3"/>
    <dgm:cxn modelId="{CF745239-7682-4F83-97E8-74881DC4D411}" type="presParOf" srcId="{71045F8C-00FA-488E-A7BD-E2E6753D979D}" destId="{3577EC6B-C980-4F34-8C69-4365E7B8FC8C}" srcOrd="0" destOrd="0" presId="urn:microsoft.com/office/officeart/2005/8/layout/target3"/>
    <dgm:cxn modelId="{18380ABD-A17F-42F8-90A4-D3937DF6CC52}" type="presParOf" srcId="{71045F8C-00FA-488E-A7BD-E2E6753D979D}" destId="{6940EB87-DC1D-4BC3-9408-9AC2E1FFC039}" srcOrd="1" destOrd="0" presId="urn:microsoft.com/office/officeart/2005/8/layout/target3"/>
    <dgm:cxn modelId="{4E8276F0-2C1D-4BCE-8EA6-7C38E760B400}" type="presParOf" srcId="{71045F8C-00FA-488E-A7BD-E2E6753D979D}" destId="{BC35EE03-4121-4EF9-923D-7CB6D30D358D}" srcOrd="2" destOrd="0" presId="urn:microsoft.com/office/officeart/2005/8/layout/target3"/>
    <dgm:cxn modelId="{6EFE79FC-7C1A-4D05-AF14-915FEE1928EE}" type="presParOf" srcId="{71045F8C-00FA-488E-A7BD-E2E6753D979D}" destId="{C95EEA27-3CBF-4645-A92D-9D8AF5C1CBFC}" srcOrd="3" destOrd="0" presId="urn:microsoft.com/office/officeart/2005/8/layout/target3"/>
    <dgm:cxn modelId="{A6EC4BE5-75A1-4CB2-8C0B-3090917C5BE7}" type="presParOf" srcId="{71045F8C-00FA-488E-A7BD-E2E6753D979D}" destId="{851BB866-B6AE-4566-893F-4C635BA974FC}" srcOrd="4" destOrd="0" presId="urn:microsoft.com/office/officeart/2005/8/layout/target3"/>
    <dgm:cxn modelId="{6E4F62CC-D224-40F3-932D-BA6571EA0560}" type="presParOf" srcId="{71045F8C-00FA-488E-A7BD-E2E6753D979D}" destId="{643EA938-EDE0-4533-ACCC-D2BD6F3A527C}" srcOrd="5" destOrd="0" presId="urn:microsoft.com/office/officeart/2005/8/layout/target3"/>
    <dgm:cxn modelId="{BD8F277E-0378-47AA-9DE4-60C02F088C7F}" type="presParOf" srcId="{71045F8C-00FA-488E-A7BD-E2E6753D979D}" destId="{92F31B18-D66D-4CC7-89B9-378928DE877D}" srcOrd="6" destOrd="0" presId="urn:microsoft.com/office/officeart/2005/8/layout/target3"/>
    <dgm:cxn modelId="{150413F5-4BFF-4709-8503-C3A87AE9F33D}" type="presParOf" srcId="{71045F8C-00FA-488E-A7BD-E2E6753D979D}" destId="{902074E1-B931-4618-97F1-FADBE82E9C3C}" srcOrd="7" destOrd="0" presId="urn:microsoft.com/office/officeart/2005/8/layout/target3"/>
    <dgm:cxn modelId="{6AB92263-0354-419B-B710-7E57E6694470}" type="presParOf" srcId="{71045F8C-00FA-488E-A7BD-E2E6753D979D}" destId="{A3817367-F2BC-482F-8832-FA00B51DCCF3}" srcOrd="8" destOrd="0" presId="urn:microsoft.com/office/officeart/2005/8/layout/target3"/>
    <dgm:cxn modelId="{EEDB3B16-A8BB-4B18-BEDE-0A58F6481820}" type="presParOf" srcId="{71045F8C-00FA-488E-A7BD-E2E6753D979D}" destId="{2DD79E57-A63E-47D4-A1AB-6DF333476AD4}" srcOrd="9" destOrd="0" presId="urn:microsoft.com/office/officeart/2005/8/layout/target3"/>
    <dgm:cxn modelId="{B77377A4-96C5-49DB-8374-D00B2516598D}" type="presParOf" srcId="{71045F8C-00FA-488E-A7BD-E2E6753D979D}" destId="{648967D3-ED80-4214-8D87-4E7012561E4A}" srcOrd="10" destOrd="0" presId="urn:microsoft.com/office/officeart/2005/8/layout/target3"/>
    <dgm:cxn modelId="{8A791819-927D-45EC-B61C-0C8E868A5C1A}" type="presParOf" srcId="{71045F8C-00FA-488E-A7BD-E2E6753D979D}" destId="{9A9B6F4F-B6FF-4F2D-B640-A8473E589523}" srcOrd="11" destOrd="0" presId="urn:microsoft.com/office/officeart/2005/8/layout/target3"/>
    <dgm:cxn modelId="{7AF66012-CF59-43DD-9DCA-35497AD5A886}" type="presParOf" srcId="{71045F8C-00FA-488E-A7BD-E2E6753D979D}" destId="{13BD0FAF-9F2C-4708-9E63-A8E8E5252943}" srcOrd="12" destOrd="0" presId="urn:microsoft.com/office/officeart/2005/8/layout/target3"/>
    <dgm:cxn modelId="{F4B8AFA0-9C64-4C8E-81E8-F37A53ABC5D3}" type="presParOf" srcId="{71045F8C-00FA-488E-A7BD-E2E6753D979D}" destId="{6821E7C9-5E4B-45FA-8F82-01E6F26FAA25}" srcOrd="13" destOrd="0" presId="urn:microsoft.com/office/officeart/2005/8/layout/target3"/>
    <dgm:cxn modelId="{20297A02-4109-43B9-AB47-9BFA87B2E7D3}" type="presParOf" srcId="{71045F8C-00FA-488E-A7BD-E2E6753D979D}" destId="{3BA01B75-849B-4716-8BCD-084A86FF328F}" srcOrd="14" destOrd="0" presId="urn:microsoft.com/office/officeart/2005/8/layout/target3"/>
    <dgm:cxn modelId="{565C2C31-E8FF-44E7-91FA-656B77CB30DD}" type="presParOf" srcId="{71045F8C-00FA-488E-A7BD-E2E6753D979D}" destId="{4D19AB04-24FA-40C2-B203-52AE3D15E171}" srcOrd="15" destOrd="0" presId="urn:microsoft.com/office/officeart/2005/8/layout/target3"/>
    <dgm:cxn modelId="{0B77C489-9909-403A-96CA-A72991E71149}" type="presParOf" srcId="{71045F8C-00FA-488E-A7BD-E2E6753D979D}" destId="{832BF48F-0145-4429-9E02-8FCA946CCE9E}" srcOrd="16" destOrd="0" presId="urn:microsoft.com/office/officeart/2005/8/layout/target3"/>
    <dgm:cxn modelId="{278C1E51-87C5-417B-A247-458208B9CF8F}" type="presParOf" srcId="{71045F8C-00FA-488E-A7BD-E2E6753D979D}" destId="{E7297F21-D4FD-4A41-AE58-814D01A6B5E7}" srcOrd="17" destOrd="0" presId="urn:microsoft.com/office/officeart/2005/8/layout/target3"/>
    <dgm:cxn modelId="{D82D2275-534A-4877-9440-8E9303152528}" type="presParOf" srcId="{71045F8C-00FA-488E-A7BD-E2E6753D979D}" destId="{59F530CB-4999-43B3-A00D-6AB53886BD77}" srcOrd="18" destOrd="0" presId="urn:microsoft.com/office/officeart/2005/8/layout/target3"/>
    <dgm:cxn modelId="{7B651481-7EFC-413E-93FB-4DA12DB793FD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VY_32_INOVACE_5B31M4_Čísla větší než 10 000  2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Čísla větší než 10 000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BF1-FDA3-462B-A68F-6E516A5C7244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E0BF-AA15-4D8D-8471-4815F3092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620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BF1-FDA3-462B-A68F-6E516A5C7244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E0BF-AA15-4D8D-8471-4815F3092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724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BF1-FDA3-462B-A68F-6E516A5C7244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E0BF-AA15-4D8D-8471-4815F3092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707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BF1-FDA3-462B-A68F-6E516A5C7244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E0BF-AA15-4D8D-8471-4815F3092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913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BF1-FDA3-462B-A68F-6E516A5C7244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E0BF-AA15-4D8D-8471-4815F3092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340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BF1-FDA3-462B-A68F-6E516A5C7244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E0BF-AA15-4D8D-8471-4815F3092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75336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BF1-FDA3-462B-A68F-6E516A5C7244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E0BF-AA15-4D8D-8471-4815F3092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908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BF1-FDA3-462B-A68F-6E516A5C7244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E0BF-AA15-4D8D-8471-4815F3092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407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BF1-FDA3-462B-A68F-6E516A5C7244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E0BF-AA15-4D8D-8471-4815F3092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3646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BF1-FDA3-462B-A68F-6E516A5C7244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E0BF-AA15-4D8D-8471-4815F3092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784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BF1-FDA3-462B-A68F-6E516A5C7244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E0BF-AA15-4D8D-8471-4815F3092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62967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BF1-FDA3-462B-A68F-6E516A5C7244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8E0BF-AA15-4D8D-8471-4815F3092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98362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E9CBF1-FDA3-462B-A68F-6E516A5C7244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E8E0BF-AA15-4D8D-8471-4815F3092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2738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3033201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1312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je určeno žákům 4. ročníku</a:t>
            </a:r>
          </a:p>
          <a:p>
            <a:r>
              <a:rPr lang="cs-CZ" dirty="0" smtClean="0"/>
              <a:t>prezentace má za úkol motivovat žáky při probírání nového učiva a podpořit jejich aktivitu</a:t>
            </a:r>
          </a:p>
          <a:p>
            <a:r>
              <a:rPr lang="cs-CZ" dirty="0" smtClean="0"/>
              <a:t>prezentaci můžeme využít ke skupinové práci i k samostatnému procvičení</a:t>
            </a:r>
          </a:p>
          <a:p>
            <a:r>
              <a:rPr lang="cs-CZ" dirty="0" smtClean="0"/>
              <a:t>pomůcky: mazací tabulka, fix, fólie, tužka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4206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Přečti tato čísla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</a:t>
            </a:r>
            <a:r>
              <a:rPr lang="cs-CZ" dirty="0" smtClean="0"/>
              <a:t>řečti uvedená čísla</a:t>
            </a:r>
          </a:p>
          <a:p>
            <a:r>
              <a:rPr lang="cs-CZ" dirty="0" smtClean="0"/>
              <a:t>seřaď čísla v </a:t>
            </a:r>
            <a:r>
              <a:rPr lang="cs-CZ" smtClean="0"/>
              <a:t>každém sloupci </a:t>
            </a:r>
            <a:r>
              <a:rPr lang="cs-CZ" dirty="0" smtClean="0"/>
              <a:t>od </a:t>
            </a:r>
            <a:r>
              <a:rPr lang="cs-CZ" b="1" dirty="0" smtClean="0"/>
              <a:t>nejmenšího </a:t>
            </a:r>
            <a:r>
              <a:rPr lang="cs-CZ" smtClean="0"/>
              <a:t>do </a:t>
            </a:r>
            <a:r>
              <a:rPr lang="cs-CZ" b="1" smtClean="0"/>
              <a:t>největšího: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5"/>
                </a:solidFill>
              </a:rPr>
              <a:t>45 589		123 506		306 987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/>
                </a:solidFill>
              </a:rPr>
              <a:t>23 860		500 147		690 410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/>
                </a:solidFill>
              </a:rPr>
              <a:t>12 146		781 391		333 566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/>
                </a:solidFill>
              </a:rPr>
              <a:t>89 753		612 258		863 014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/>
                </a:solidFill>
              </a:rPr>
              <a:t>98 015		103 792		333 609</a:t>
            </a:r>
            <a:endParaRPr lang="cs-CZ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8095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Zapiš čísla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6ST, 8DT, 3T, 0S, 2D, 9J = </a:t>
            </a:r>
            <a:endParaRPr lang="cs-CZ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5ST, 3DT, 9T, 2S, 7D, 6J =  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1ST, 4DT, 5T, 6S, 8D, 0J =  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</a:t>
            </a:r>
            <a:r>
              <a:rPr lang="cs-CZ" dirty="0" smtClean="0"/>
              <a:t>7DT, 0T, 1S, 9D, 4J =   </a:t>
            </a:r>
            <a:endParaRPr lang="cs-CZ" dirty="0" smtClean="0">
              <a:solidFill>
                <a:schemeClr val="accent5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5"/>
                </a:solidFill>
              </a:rPr>
              <a:t>3ST, 5DT, 1T, 8S, 3D, 2J =      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8ST, 2DT, 7T, 3S, 1D, 3J =    </a:t>
            </a:r>
            <a:endParaRPr lang="cs-CZ" dirty="0" smtClean="0">
              <a:solidFill>
                <a:schemeClr val="accent4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4"/>
                </a:solidFill>
              </a:rPr>
              <a:t> </a:t>
            </a:r>
            <a:r>
              <a:rPr lang="cs-CZ" dirty="0" smtClean="0">
                <a:solidFill>
                  <a:schemeClr val="accent4"/>
                </a:solidFill>
              </a:rPr>
              <a:t>       1DT, 2T, 9S, 0D, 5J =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32414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Porovnej čísla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porovnej čísla pomocí znaků = </a:t>
            </a:r>
            <a:r>
              <a:rPr lang="cs-CZ" sz="8800" dirty="0" smtClean="0"/>
              <a:t>˱ ˲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42 400    48 632		    </a:t>
            </a:r>
            <a:r>
              <a:rPr lang="cs-CZ" dirty="0" smtClean="0">
                <a:solidFill>
                  <a:schemeClr val="accent4"/>
                </a:solidFill>
              </a:rPr>
              <a:t>123 587      259 361 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32 514    57 016    	    </a:t>
            </a:r>
            <a:r>
              <a:rPr lang="cs-CZ" dirty="0" smtClean="0">
                <a:solidFill>
                  <a:schemeClr val="accent4"/>
                </a:solidFill>
              </a:rPr>
              <a:t>269 307      456 873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69 423    78 999  </a:t>
            </a:r>
            <a:r>
              <a:rPr lang="cs-CZ" dirty="0" smtClean="0">
                <a:solidFill>
                  <a:schemeClr val="accent4"/>
                </a:solidFill>
              </a:rPr>
              <a:t>                321 586      650 258    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25 147    52 692                  </a:t>
            </a:r>
            <a:r>
              <a:rPr lang="cs-CZ" dirty="0" smtClean="0">
                <a:solidFill>
                  <a:schemeClr val="accent4"/>
                </a:solidFill>
              </a:rPr>
              <a:t>789 967      879 634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8800" dirty="0" smtClean="0"/>
              <a:t>   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2295150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Zapiš čísla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zapiš pět čísel, která jsou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a) </a:t>
            </a:r>
            <a:r>
              <a:rPr lang="cs-CZ" b="1" dirty="0" smtClean="0">
                <a:solidFill>
                  <a:srgbClr val="FF0000"/>
                </a:solidFill>
              </a:rPr>
              <a:t>větší </a:t>
            </a:r>
            <a:r>
              <a:rPr lang="cs-CZ" dirty="0" smtClean="0">
                <a:solidFill>
                  <a:srgbClr val="FF0000"/>
                </a:solidFill>
              </a:rPr>
              <a:t>než 698 450: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                     </a:t>
            </a:r>
            <a:endParaRPr lang="cs-CZ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b) </a:t>
            </a:r>
            <a:r>
              <a:rPr lang="cs-CZ" b="1" dirty="0" smtClean="0">
                <a:solidFill>
                  <a:schemeClr val="accent1"/>
                </a:solidFill>
              </a:rPr>
              <a:t>menší </a:t>
            </a:r>
            <a:r>
              <a:rPr lang="cs-CZ" dirty="0" smtClean="0">
                <a:solidFill>
                  <a:schemeClr val="accent1"/>
                </a:solidFill>
              </a:rPr>
              <a:t>než 982 031: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2924944"/>
            <a:ext cx="1368152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23728" y="2926490"/>
            <a:ext cx="1440160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43284" y="2926490"/>
            <a:ext cx="1440160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292080" y="2926490"/>
            <a:ext cx="1368152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76256" y="2926490"/>
            <a:ext cx="1368152" cy="3584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1560" y="4869160"/>
            <a:ext cx="1368152" cy="36004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123728" y="4869160"/>
            <a:ext cx="1440160" cy="36004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43284" y="4869160"/>
            <a:ext cx="1440160" cy="36004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080" y="4869160"/>
            <a:ext cx="1368152" cy="36004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76256" y="4869160"/>
            <a:ext cx="1368152" cy="36004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281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219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Přečti tato čísla</vt:lpstr>
      <vt:lpstr>Zapiš čísla</vt:lpstr>
      <vt:lpstr>Porovnej čísla</vt:lpstr>
      <vt:lpstr>Zapiš čísla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Hřavová Monika</cp:lastModifiedBy>
  <cp:revision>39</cp:revision>
  <dcterms:created xsi:type="dcterms:W3CDTF">2011-12-11T20:24:27Z</dcterms:created>
  <dcterms:modified xsi:type="dcterms:W3CDTF">2011-12-12T20:28:14Z</dcterms:modified>
</cp:coreProperties>
</file>