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VY_32_INOVACE_5B32M4_Zaokrouhlování čísel na desetitisíce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Zaokrouhlování čísel na desetitisíce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486D6AC-646C-4D77-8DDC-6418CD65795C}" type="presOf" srcId="{FBBFC3EA-9D9D-4F3A-BEA6-9C2C0E46BF20}" destId="{643EA938-EDE0-4533-ACCC-D2BD6F3A527C}" srcOrd="0" destOrd="0" presId="urn:microsoft.com/office/officeart/2005/8/layout/target3"/>
    <dgm:cxn modelId="{00038454-736D-45F8-8937-E88B51F2193F}" type="presOf" srcId="{C73C7642-F245-4585-8F88-243F9FAEF6CA}" destId="{9A9B6F4F-B6FF-4F2D-B640-A8473E589523}" srcOrd="0" destOrd="0" presId="urn:microsoft.com/office/officeart/2005/8/layout/target3"/>
    <dgm:cxn modelId="{10CAF92E-9A25-410B-A4FE-96E255ACABC7}" type="presOf" srcId="{EBC41103-E2E5-4D48-9B4B-425520D3D098}" destId="{A27B6496-BF1B-4384-9217-9659064D5D6A}" srcOrd="1" destOrd="0" presId="urn:microsoft.com/office/officeart/2005/8/layout/target3"/>
    <dgm:cxn modelId="{5F90908F-0C8D-4907-B845-8B92A00500B8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CDC639C-915F-42EA-834C-F32D9D41F163}" type="presOf" srcId="{EBC41103-E2E5-4D48-9B4B-425520D3D098}" destId="{3BA01B75-849B-4716-8BCD-084A86FF328F}" srcOrd="0" destOrd="0" presId="urn:microsoft.com/office/officeart/2005/8/layout/target3"/>
    <dgm:cxn modelId="{C5978D75-55E0-4D14-B5DF-E9324D6F6DFC}" type="presOf" srcId="{019433A1-1324-4DE1-9E6F-32B851095F74}" destId="{E7297F21-D4FD-4A41-AE58-814D01A6B5E7}" srcOrd="1" destOrd="0" presId="urn:microsoft.com/office/officeart/2005/8/layout/target3"/>
    <dgm:cxn modelId="{664B6DA0-F465-4CA2-A3D4-714F016DF8EE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BEA733E-CB90-47C2-A283-69FD544610D9}" type="presOf" srcId="{445C7998-7549-48B0-BD68-D4F0167F02E5}" destId="{4D19AB04-24FA-40C2-B203-52AE3D15E171}" srcOrd="1" destOrd="0" presId="urn:microsoft.com/office/officeart/2005/8/layout/target3"/>
    <dgm:cxn modelId="{52B0E43B-455B-4500-82D0-496928BA6934}" type="presOf" srcId="{39F8B381-5807-488E-AC22-73DD4140ED4A}" destId="{71045F8C-00FA-488E-A7BD-E2E6753D979D}" srcOrd="0" destOrd="0" presId="urn:microsoft.com/office/officeart/2005/8/layout/target3"/>
    <dgm:cxn modelId="{5CCEAAF8-479E-4A86-8DFC-40E0ECD3F825}" type="presOf" srcId="{C73C7642-F245-4585-8F88-243F9FAEF6CA}" destId="{59F530CB-4999-43B3-A00D-6AB53886BD77}" srcOrd="1" destOrd="0" presId="urn:microsoft.com/office/officeart/2005/8/layout/target3"/>
    <dgm:cxn modelId="{1A3C5CEA-190E-46C8-89DA-609A5300969E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3D0FE62-56F4-48DA-963C-5AD002D0D098}" type="presParOf" srcId="{71045F8C-00FA-488E-A7BD-E2E6753D979D}" destId="{3577EC6B-C980-4F34-8C69-4365E7B8FC8C}" srcOrd="0" destOrd="0" presId="urn:microsoft.com/office/officeart/2005/8/layout/target3"/>
    <dgm:cxn modelId="{1C5A1377-B543-452F-83A0-7A9F8DA9BB8D}" type="presParOf" srcId="{71045F8C-00FA-488E-A7BD-E2E6753D979D}" destId="{6940EB87-DC1D-4BC3-9408-9AC2E1FFC039}" srcOrd="1" destOrd="0" presId="urn:microsoft.com/office/officeart/2005/8/layout/target3"/>
    <dgm:cxn modelId="{8A95E508-C86F-4D9F-BC9E-E8FEE3C64D5C}" type="presParOf" srcId="{71045F8C-00FA-488E-A7BD-E2E6753D979D}" destId="{BC35EE03-4121-4EF9-923D-7CB6D30D358D}" srcOrd="2" destOrd="0" presId="urn:microsoft.com/office/officeart/2005/8/layout/target3"/>
    <dgm:cxn modelId="{67670D71-90D9-4396-9DFA-51CC07D22FD1}" type="presParOf" srcId="{71045F8C-00FA-488E-A7BD-E2E6753D979D}" destId="{C95EEA27-3CBF-4645-A92D-9D8AF5C1CBFC}" srcOrd="3" destOrd="0" presId="urn:microsoft.com/office/officeart/2005/8/layout/target3"/>
    <dgm:cxn modelId="{13FAD1F3-0653-4D77-B8C9-6CA230DCB937}" type="presParOf" srcId="{71045F8C-00FA-488E-A7BD-E2E6753D979D}" destId="{851BB866-B6AE-4566-893F-4C635BA974FC}" srcOrd="4" destOrd="0" presId="urn:microsoft.com/office/officeart/2005/8/layout/target3"/>
    <dgm:cxn modelId="{4DB8A777-52A7-441D-A7E1-AF0A635E4D6B}" type="presParOf" srcId="{71045F8C-00FA-488E-A7BD-E2E6753D979D}" destId="{643EA938-EDE0-4533-ACCC-D2BD6F3A527C}" srcOrd="5" destOrd="0" presId="urn:microsoft.com/office/officeart/2005/8/layout/target3"/>
    <dgm:cxn modelId="{EB056976-C9F7-49DA-B947-14104FE8F4DF}" type="presParOf" srcId="{71045F8C-00FA-488E-A7BD-E2E6753D979D}" destId="{92F31B18-D66D-4CC7-89B9-378928DE877D}" srcOrd="6" destOrd="0" presId="urn:microsoft.com/office/officeart/2005/8/layout/target3"/>
    <dgm:cxn modelId="{FA0D0668-F56B-4B44-924D-D946FE2517D5}" type="presParOf" srcId="{71045F8C-00FA-488E-A7BD-E2E6753D979D}" destId="{902074E1-B931-4618-97F1-FADBE82E9C3C}" srcOrd="7" destOrd="0" presId="urn:microsoft.com/office/officeart/2005/8/layout/target3"/>
    <dgm:cxn modelId="{81876B6B-FB93-4628-885F-F0C4B247ACCE}" type="presParOf" srcId="{71045F8C-00FA-488E-A7BD-E2E6753D979D}" destId="{A3817367-F2BC-482F-8832-FA00B51DCCF3}" srcOrd="8" destOrd="0" presId="urn:microsoft.com/office/officeart/2005/8/layout/target3"/>
    <dgm:cxn modelId="{5533D552-C5FF-4AFE-B361-9C922FCBCAC4}" type="presParOf" srcId="{71045F8C-00FA-488E-A7BD-E2E6753D979D}" destId="{2DD79E57-A63E-47D4-A1AB-6DF333476AD4}" srcOrd="9" destOrd="0" presId="urn:microsoft.com/office/officeart/2005/8/layout/target3"/>
    <dgm:cxn modelId="{5BF778AA-1F58-4B63-8727-240E61C500FE}" type="presParOf" srcId="{71045F8C-00FA-488E-A7BD-E2E6753D979D}" destId="{648967D3-ED80-4214-8D87-4E7012561E4A}" srcOrd="10" destOrd="0" presId="urn:microsoft.com/office/officeart/2005/8/layout/target3"/>
    <dgm:cxn modelId="{FF892F4E-998F-4BAB-A137-7FAF334BA887}" type="presParOf" srcId="{71045F8C-00FA-488E-A7BD-E2E6753D979D}" destId="{9A9B6F4F-B6FF-4F2D-B640-A8473E589523}" srcOrd="11" destOrd="0" presId="urn:microsoft.com/office/officeart/2005/8/layout/target3"/>
    <dgm:cxn modelId="{315D4879-56AF-4837-A2FE-59AC055D130A}" type="presParOf" srcId="{71045F8C-00FA-488E-A7BD-E2E6753D979D}" destId="{13BD0FAF-9F2C-4708-9E63-A8E8E5252943}" srcOrd="12" destOrd="0" presId="urn:microsoft.com/office/officeart/2005/8/layout/target3"/>
    <dgm:cxn modelId="{0337B937-7710-478F-90AE-7743FE52678E}" type="presParOf" srcId="{71045F8C-00FA-488E-A7BD-E2E6753D979D}" destId="{6821E7C9-5E4B-45FA-8F82-01E6F26FAA25}" srcOrd="13" destOrd="0" presId="urn:microsoft.com/office/officeart/2005/8/layout/target3"/>
    <dgm:cxn modelId="{F423E9C3-F0FE-45C3-B49E-6E3ADF25A594}" type="presParOf" srcId="{71045F8C-00FA-488E-A7BD-E2E6753D979D}" destId="{3BA01B75-849B-4716-8BCD-084A86FF328F}" srcOrd="14" destOrd="0" presId="urn:microsoft.com/office/officeart/2005/8/layout/target3"/>
    <dgm:cxn modelId="{D2A4541B-6CB0-4CA1-9372-ACC52FB5625F}" type="presParOf" srcId="{71045F8C-00FA-488E-A7BD-E2E6753D979D}" destId="{4D19AB04-24FA-40C2-B203-52AE3D15E171}" srcOrd="15" destOrd="0" presId="urn:microsoft.com/office/officeart/2005/8/layout/target3"/>
    <dgm:cxn modelId="{D70292D1-4B7C-4077-9383-CE3E410AD802}" type="presParOf" srcId="{71045F8C-00FA-488E-A7BD-E2E6753D979D}" destId="{832BF48F-0145-4429-9E02-8FCA946CCE9E}" srcOrd="16" destOrd="0" presId="urn:microsoft.com/office/officeart/2005/8/layout/target3"/>
    <dgm:cxn modelId="{E1736B01-EF8C-43F2-A616-19DE0897D035}" type="presParOf" srcId="{71045F8C-00FA-488E-A7BD-E2E6753D979D}" destId="{E7297F21-D4FD-4A41-AE58-814D01A6B5E7}" srcOrd="17" destOrd="0" presId="urn:microsoft.com/office/officeart/2005/8/layout/target3"/>
    <dgm:cxn modelId="{69713627-79AB-4A26-A537-75121D5CC4E4}" type="presParOf" srcId="{71045F8C-00FA-488E-A7BD-E2E6753D979D}" destId="{59F530CB-4999-43B3-A00D-6AB53886BD77}" srcOrd="18" destOrd="0" presId="urn:microsoft.com/office/officeart/2005/8/layout/target3"/>
    <dgm:cxn modelId="{83DF1906-9D9E-44C5-B8A0-8DA36382E4C3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DC9072-392B-4E65-9CD3-1B5E13C24AEF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56DBBB-61AD-419B-BFCA-3D00E31D3333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bg1"/>
              </a:solidFill>
            </a:rPr>
            <a:t>25453</a:t>
          </a:r>
          <a:endParaRPr lang="cs-CZ" sz="1800" b="1" dirty="0">
            <a:solidFill>
              <a:schemeClr val="bg1"/>
            </a:solidFill>
          </a:endParaRPr>
        </a:p>
      </dgm:t>
    </dgm:pt>
    <dgm:pt modelId="{0BDE7BAA-64A1-4DCC-AA07-E9904792AF91}" type="parTrans" cxnId="{FC19CEC6-2C45-4835-B506-BE5A818470F2}">
      <dgm:prSet/>
      <dgm:spPr/>
      <dgm:t>
        <a:bodyPr/>
        <a:lstStyle/>
        <a:p>
          <a:endParaRPr lang="cs-CZ"/>
        </a:p>
      </dgm:t>
    </dgm:pt>
    <dgm:pt modelId="{A1D34163-7911-45D6-BD24-BC98A73085FB}" type="sibTrans" cxnId="{FC19CEC6-2C45-4835-B506-BE5A818470F2}">
      <dgm:prSet/>
      <dgm:spPr/>
      <dgm:t>
        <a:bodyPr/>
        <a:lstStyle/>
        <a:p>
          <a:endParaRPr lang="cs-CZ"/>
        </a:p>
      </dgm:t>
    </dgm:pt>
    <dgm:pt modelId="{00406A58-16FE-4530-8F96-6F4E2B62D2D7}">
      <dgm:prSet phldrT="[Text]" phldr="1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endParaRPr lang="cs-CZ" dirty="0"/>
        </a:p>
      </dgm:t>
    </dgm:pt>
    <dgm:pt modelId="{02B08CE5-13E1-4651-8C94-B8CF2F213E95}" type="parTrans" cxnId="{9CE11016-1BB8-4363-8405-AC67035C4996}">
      <dgm:prSet/>
      <dgm:spPr/>
      <dgm:t>
        <a:bodyPr/>
        <a:lstStyle/>
        <a:p>
          <a:endParaRPr lang="cs-CZ"/>
        </a:p>
      </dgm:t>
    </dgm:pt>
    <dgm:pt modelId="{238A03F6-B327-4F3B-AF09-FB6662EA1FFB}" type="sibTrans" cxnId="{9CE11016-1BB8-4363-8405-AC67035C4996}">
      <dgm:prSet/>
      <dgm:spPr/>
      <dgm:t>
        <a:bodyPr/>
        <a:lstStyle/>
        <a:p>
          <a:endParaRPr lang="cs-CZ"/>
        </a:p>
      </dgm:t>
    </dgm:pt>
    <dgm:pt modelId="{A92F9C4B-0C6D-4AF9-BCCE-B975C75BDD8C}">
      <dgm:prSet phldrT="[Text]" phldr="1"/>
      <dgm:spPr>
        <a:solidFill>
          <a:schemeClr val="bg1">
            <a:lumMod val="85000"/>
          </a:schemeClr>
        </a:solidFill>
      </dgm:spPr>
      <dgm:t>
        <a:bodyPr/>
        <a:lstStyle/>
        <a:p>
          <a:endParaRPr lang="cs-CZ" dirty="0"/>
        </a:p>
      </dgm:t>
    </dgm:pt>
    <dgm:pt modelId="{058F7933-FC22-494A-A9C8-376B7074DE91}" type="parTrans" cxnId="{E53B80CD-458B-477B-9DBC-F8A427B5C78E}">
      <dgm:prSet/>
      <dgm:spPr/>
      <dgm:t>
        <a:bodyPr/>
        <a:lstStyle/>
        <a:p>
          <a:endParaRPr lang="cs-CZ"/>
        </a:p>
      </dgm:t>
    </dgm:pt>
    <dgm:pt modelId="{49DEBA74-539C-46B1-B42C-AE62069A0DB1}" type="sibTrans" cxnId="{E53B80CD-458B-477B-9DBC-F8A427B5C78E}">
      <dgm:prSet/>
      <dgm:spPr/>
      <dgm:t>
        <a:bodyPr/>
        <a:lstStyle/>
        <a:p>
          <a:endParaRPr lang="cs-CZ"/>
        </a:p>
      </dgm:t>
    </dgm:pt>
    <dgm:pt modelId="{5671B995-9437-4548-ADD1-0305D7D11D60}">
      <dgm:prSet phldrT="[Text]" phldr="1"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endParaRPr lang="cs-CZ" dirty="0"/>
        </a:p>
      </dgm:t>
    </dgm:pt>
    <dgm:pt modelId="{2DF5DE0B-867F-4CD6-84A8-8EEEDED48004}" type="parTrans" cxnId="{59B676FB-2DC2-406C-979E-FA5EDAE0D3A9}">
      <dgm:prSet/>
      <dgm:spPr/>
      <dgm:t>
        <a:bodyPr/>
        <a:lstStyle/>
        <a:p>
          <a:endParaRPr lang="cs-CZ"/>
        </a:p>
      </dgm:t>
    </dgm:pt>
    <dgm:pt modelId="{28C576F6-6BAE-4A79-8890-EFFF61017FE6}" type="sibTrans" cxnId="{59B676FB-2DC2-406C-979E-FA5EDAE0D3A9}">
      <dgm:prSet/>
      <dgm:spPr/>
      <dgm:t>
        <a:bodyPr/>
        <a:lstStyle/>
        <a:p>
          <a:endParaRPr lang="cs-CZ"/>
        </a:p>
      </dgm:t>
    </dgm:pt>
    <dgm:pt modelId="{216D2F10-20B1-4640-AA01-ED8F06C35230}">
      <dgm:prSet phldrT="[Text]" phldr="1"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endParaRPr lang="cs-CZ" dirty="0"/>
        </a:p>
      </dgm:t>
    </dgm:pt>
    <dgm:pt modelId="{92403425-A8E6-4951-AF6D-39536AD56261}" type="parTrans" cxnId="{04ECD261-C235-4C4F-B6F8-F4B6F657FCCB}">
      <dgm:prSet/>
      <dgm:spPr/>
      <dgm:t>
        <a:bodyPr/>
        <a:lstStyle/>
        <a:p>
          <a:endParaRPr lang="cs-CZ"/>
        </a:p>
      </dgm:t>
    </dgm:pt>
    <dgm:pt modelId="{E314473E-8A42-47A6-824D-0D592B70A223}" type="sibTrans" cxnId="{04ECD261-C235-4C4F-B6F8-F4B6F657FCCB}">
      <dgm:prSet/>
      <dgm:spPr/>
      <dgm:t>
        <a:bodyPr/>
        <a:lstStyle/>
        <a:p>
          <a:endParaRPr lang="cs-CZ"/>
        </a:p>
      </dgm:t>
    </dgm:pt>
    <dgm:pt modelId="{9638443D-ACF3-4B3B-A3FC-5023A55E073B}" type="pres">
      <dgm:prSet presAssocID="{48DC9072-392B-4E65-9CD3-1B5E13C24AEF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3A0D9-D0BD-456B-B649-0C26D2B04FCB}" type="pres">
      <dgm:prSet presAssocID="{1056DBBB-61AD-419B-BFCA-3D00E31D3333}" presName="centerShape" presStyleLbl="node0" presStyleIdx="0" presStyleCnt="1"/>
      <dgm:spPr/>
      <dgm:t>
        <a:bodyPr/>
        <a:lstStyle/>
        <a:p>
          <a:endParaRPr lang="cs-CZ"/>
        </a:p>
      </dgm:t>
    </dgm:pt>
    <dgm:pt modelId="{3BE99847-F023-47CA-89FF-D25CD729C5AD}" type="pres">
      <dgm:prSet presAssocID="{02B08CE5-13E1-4651-8C94-B8CF2F213E95}" presName="Name9" presStyleLbl="parChTrans1D2" presStyleIdx="0" presStyleCnt="4"/>
      <dgm:spPr/>
      <dgm:t>
        <a:bodyPr/>
        <a:lstStyle/>
        <a:p>
          <a:endParaRPr lang="cs-CZ"/>
        </a:p>
      </dgm:t>
    </dgm:pt>
    <dgm:pt modelId="{A0E85543-7861-427E-BBD0-60A7D6C224E1}" type="pres">
      <dgm:prSet presAssocID="{02B08CE5-13E1-4651-8C94-B8CF2F213E95}" presName="connTx" presStyleLbl="parChTrans1D2" presStyleIdx="0" presStyleCnt="4"/>
      <dgm:spPr/>
      <dgm:t>
        <a:bodyPr/>
        <a:lstStyle/>
        <a:p>
          <a:endParaRPr lang="cs-CZ"/>
        </a:p>
      </dgm:t>
    </dgm:pt>
    <dgm:pt modelId="{EE885857-D59E-4BC0-9207-D660971B3E83}" type="pres">
      <dgm:prSet presAssocID="{00406A58-16FE-4530-8F96-6F4E2B62D2D7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635F2C-881C-4F15-979D-AD1E339BD5E7}" type="pres">
      <dgm:prSet presAssocID="{058F7933-FC22-494A-A9C8-376B7074DE91}" presName="Name9" presStyleLbl="parChTrans1D2" presStyleIdx="1" presStyleCnt="4"/>
      <dgm:spPr/>
      <dgm:t>
        <a:bodyPr/>
        <a:lstStyle/>
        <a:p>
          <a:endParaRPr lang="cs-CZ"/>
        </a:p>
      </dgm:t>
    </dgm:pt>
    <dgm:pt modelId="{2012FBF2-B00A-4B5D-9A0A-17F4B473EB80}" type="pres">
      <dgm:prSet presAssocID="{058F7933-FC22-494A-A9C8-376B7074DE91}" presName="connTx" presStyleLbl="parChTrans1D2" presStyleIdx="1" presStyleCnt="4"/>
      <dgm:spPr/>
      <dgm:t>
        <a:bodyPr/>
        <a:lstStyle/>
        <a:p>
          <a:endParaRPr lang="cs-CZ"/>
        </a:p>
      </dgm:t>
    </dgm:pt>
    <dgm:pt modelId="{C4C6D44C-BB36-4518-986A-0E6A78CB72A0}" type="pres">
      <dgm:prSet presAssocID="{A92F9C4B-0C6D-4AF9-BCCE-B975C75BDD8C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087BDE-46AC-4B4A-8E29-042BA6A017DD}" type="pres">
      <dgm:prSet presAssocID="{2DF5DE0B-867F-4CD6-84A8-8EEEDED48004}" presName="Name9" presStyleLbl="parChTrans1D2" presStyleIdx="2" presStyleCnt="4"/>
      <dgm:spPr/>
      <dgm:t>
        <a:bodyPr/>
        <a:lstStyle/>
        <a:p>
          <a:endParaRPr lang="cs-CZ"/>
        </a:p>
      </dgm:t>
    </dgm:pt>
    <dgm:pt modelId="{81B61695-7479-4C67-AA70-E9DEC5CC5F31}" type="pres">
      <dgm:prSet presAssocID="{2DF5DE0B-867F-4CD6-84A8-8EEEDED48004}" presName="connTx" presStyleLbl="parChTrans1D2" presStyleIdx="2" presStyleCnt="4"/>
      <dgm:spPr/>
      <dgm:t>
        <a:bodyPr/>
        <a:lstStyle/>
        <a:p>
          <a:endParaRPr lang="cs-CZ"/>
        </a:p>
      </dgm:t>
    </dgm:pt>
    <dgm:pt modelId="{BC7C5B83-0BD9-44FB-B4FD-8BCA93B823E1}" type="pres">
      <dgm:prSet presAssocID="{5671B995-9437-4548-ADD1-0305D7D11D60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068E9B-C8D0-4FB5-999A-FBD7A0627F57}" type="pres">
      <dgm:prSet presAssocID="{92403425-A8E6-4951-AF6D-39536AD56261}" presName="Name9" presStyleLbl="parChTrans1D2" presStyleIdx="3" presStyleCnt="4"/>
      <dgm:spPr/>
      <dgm:t>
        <a:bodyPr/>
        <a:lstStyle/>
        <a:p>
          <a:endParaRPr lang="cs-CZ"/>
        </a:p>
      </dgm:t>
    </dgm:pt>
    <dgm:pt modelId="{6FD37D85-BA8F-410C-87DE-DC92FCF15A29}" type="pres">
      <dgm:prSet presAssocID="{92403425-A8E6-4951-AF6D-39536AD56261}" presName="connTx" presStyleLbl="parChTrans1D2" presStyleIdx="3" presStyleCnt="4"/>
      <dgm:spPr/>
      <dgm:t>
        <a:bodyPr/>
        <a:lstStyle/>
        <a:p>
          <a:endParaRPr lang="cs-CZ"/>
        </a:p>
      </dgm:t>
    </dgm:pt>
    <dgm:pt modelId="{6B138C49-1EDE-4F87-89A6-A5D687E2540A}" type="pres">
      <dgm:prSet presAssocID="{216D2F10-20B1-4640-AA01-ED8F06C35230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399388-F37B-4004-977A-A11DE79F5E45}" type="presOf" srcId="{A92F9C4B-0C6D-4AF9-BCCE-B975C75BDD8C}" destId="{C4C6D44C-BB36-4518-986A-0E6A78CB72A0}" srcOrd="0" destOrd="0" presId="urn:microsoft.com/office/officeart/2005/8/layout/radial1"/>
    <dgm:cxn modelId="{68275198-D117-4ABA-AD47-EA039B0EC78A}" type="presOf" srcId="{058F7933-FC22-494A-A9C8-376B7074DE91}" destId="{85635F2C-881C-4F15-979D-AD1E339BD5E7}" srcOrd="0" destOrd="0" presId="urn:microsoft.com/office/officeart/2005/8/layout/radial1"/>
    <dgm:cxn modelId="{B33ABED1-5BC4-40DC-8545-47CEA11A846F}" type="presOf" srcId="{02B08CE5-13E1-4651-8C94-B8CF2F213E95}" destId="{A0E85543-7861-427E-BBD0-60A7D6C224E1}" srcOrd="1" destOrd="0" presId="urn:microsoft.com/office/officeart/2005/8/layout/radial1"/>
    <dgm:cxn modelId="{CFD016E5-3EDD-4762-9C2E-5A048568E8CC}" type="presOf" srcId="{02B08CE5-13E1-4651-8C94-B8CF2F213E95}" destId="{3BE99847-F023-47CA-89FF-D25CD729C5AD}" srcOrd="0" destOrd="0" presId="urn:microsoft.com/office/officeart/2005/8/layout/radial1"/>
    <dgm:cxn modelId="{3370CAF1-62A2-4AED-A6B9-88CE2341324C}" type="presOf" srcId="{216D2F10-20B1-4640-AA01-ED8F06C35230}" destId="{6B138C49-1EDE-4F87-89A6-A5D687E2540A}" srcOrd="0" destOrd="0" presId="urn:microsoft.com/office/officeart/2005/8/layout/radial1"/>
    <dgm:cxn modelId="{F9C16C6F-A874-4ACC-86D3-6D5CC07C1429}" type="presOf" srcId="{00406A58-16FE-4530-8F96-6F4E2B62D2D7}" destId="{EE885857-D59E-4BC0-9207-D660971B3E83}" srcOrd="0" destOrd="0" presId="urn:microsoft.com/office/officeart/2005/8/layout/radial1"/>
    <dgm:cxn modelId="{C90799E3-5545-46B0-A642-200750F0ED8D}" type="presOf" srcId="{92403425-A8E6-4951-AF6D-39536AD56261}" destId="{6FD37D85-BA8F-410C-87DE-DC92FCF15A29}" srcOrd="1" destOrd="0" presId="urn:microsoft.com/office/officeart/2005/8/layout/radial1"/>
    <dgm:cxn modelId="{FC19CEC6-2C45-4835-B506-BE5A818470F2}" srcId="{48DC9072-392B-4E65-9CD3-1B5E13C24AEF}" destId="{1056DBBB-61AD-419B-BFCA-3D00E31D3333}" srcOrd="0" destOrd="0" parTransId="{0BDE7BAA-64A1-4DCC-AA07-E9904792AF91}" sibTransId="{A1D34163-7911-45D6-BD24-BC98A73085FB}"/>
    <dgm:cxn modelId="{1FF70A4C-41E5-473D-8097-5321D0E2591C}" type="presOf" srcId="{058F7933-FC22-494A-A9C8-376B7074DE91}" destId="{2012FBF2-B00A-4B5D-9A0A-17F4B473EB80}" srcOrd="1" destOrd="0" presId="urn:microsoft.com/office/officeart/2005/8/layout/radial1"/>
    <dgm:cxn modelId="{A14F52D4-1036-42BE-B5A0-FCDCCF1947FD}" type="presOf" srcId="{92403425-A8E6-4951-AF6D-39536AD56261}" destId="{6D068E9B-C8D0-4FB5-999A-FBD7A0627F57}" srcOrd="0" destOrd="0" presId="urn:microsoft.com/office/officeart/2005/8/layout/radial1"/>
    <dgm:cxn modelId="{E6304EC6-6E2E-4DFE-A147-F8B30D7EA136}" type="presOf" srcId="{2DF5DE0B-867F-4CD6-84A8-8EEEDED48004}" destId="{96087BDE-46AC-4B4A-8E29-042BA6A017DD}" srcOrd="0" destOrd="0" presId="urn:microsoft.com/office/officeart/2005/8/layout/radial1"/>
    <dgm:cxn modelId="{9CE11016-1BB8-4363-8405-AC67035C4996}" srcId="{1056DBBB-61AD-419B-BFCA-3D00E31D3333}" destId="{00406A58-16FE-4530-8F96-6F4E2B62D2D7}" srcOrd="0" destOrd="0" parTransId="{02B08CE5-13E1-4651-8C94-B8CF2F213E95}" sibTransId="{238A03F6-B327-4F3B-AF09-FB6662EA1FFB}"/>
    <dgm:cxn modelId="{04ECD261-C235-4C4F-B6F8-F4B6F657FCCB}" srcId="{1056DBBB-61AD-419B-BFCA-3D00E31D3333}" destId="{216D2F10-20B1-4640-AA01-ED8F06C35230}" srcOrd="3" destOrd="0" parTransId="{92403425-A8E6-4951-AF6D-39536AD56261}" sibTransId="{E314473E-8A42-47A6-824D-0D592B70A223}"/>
    <dgm:cxn modelId="{E53B80CD-458B-477B-9DBC-F8A427B5C78E}" srcId="{1056DBBB-61AD-419B-BFCA-3D00E31D3333}" destId="{A92F9C4B-0C6D-4AF9-BCCE-B975C75BDD8C}" srcOrd="1" destOrd="0" parTransId="{058F7933-FC22-494A-A9C8-376B7074DE91}" sibTransId="{49DEBA74-539C-46B1-B42C-AE62069A0DB1}"/>
    <dgm:cxn modelId="{59B676FB-2DC2-406C-979E-FA5EDAE0D3A9}" srcId="{1056DBBB-61AD-419B-BFCA-3D00E31D3333}" destId="{5671B995-9437-4548-ADD1-0305D7D11D60}" srcOrd="2" destOrd="0" parTransId="{2DF5DE0B-867F-4CD6-84A8-8EEEDED48004}" sibTransId="{28C576F6-6BAE-4A79-8890-EFFF61017FE6}"/>
    <dgm:cxn modelId="{7CDB9715-AFD2-421E-B0ED-7BECB39848FD}" type="presOf" srcId="{2DF5DE0B-867F-4CD6-84A8-8EEEDED48004}" destId="{81B61695-7479-4C67-AA70-E9DEC5CC5F31}" srcOrd="1" destOrd="0" presId="urn:microsoft.com/office/officeart/2005/8/layout/radial1"/>
    <dgm:cxn modelId="{D61A3AA9-2F71-48F1-8862-D1C40E6CA4A5}" type="presOf" srcId="{48DC9072-392B-4E65-9CD3-1B5E13C24AEF}" destId="{9638443D-ACF3-4B3B-A3FC-5023A55E073B}" srcOrd="0" destOrd="0" presId="urn:microsoft.com/office/officeart/2005/8/layout/radial1"/>
    <dgm:cxn modelId="{1B1E78F4-45A4-4BB1-8DDD-95706C62048A}" type="presOf" srcId="{1056DBBB-61AD-419B-BFCA-3D00E31D3333}" destId="{AB13A0D9-D0BD-456B-B649-0C26D2B04FCB}" srcOrd="0" destOrd="0" presId="urn:microsoft.com/office/officeart/2005/8/layout/radial1"/>
    <dgm:cxn modelId="{FE424FCB-35EA-4DFE-B1B2-ED4E0D992943}" type="presOf" srcId="{5671B995-9437-4548-ADD1-0305D7D11D60}" destId="{BC7C5B83-0BD9-44FB-B4FD-8BCA93B823E1}" srcOrd="0" destOrd="0" presId="urn:microsoft.com/office/officeart/2005/8/layout/radial1"/>
    <dgm:cxn modelId="{2CBE6545-CEA9-41EF-ACCC-658AB94F17FF}" type="presParOf" srcId="{9638443D-ACF3-4B3B-A3FC-5023A55E073B}" destId="{AB13A0D9-D0BD-456B-B649-0C26D2B04FCB}" srcOrd="0" destOrd="0" presId="urn:microsoft.com/office/officeart/2005/8/layout/radial1"/>
    <dgm:cxn modelId="{5EB3CA75-4841-46AF-83D9-0A22C550E9E5}" type="presParOf" srcId="{9638443D-ACF3-4B3B-A3FC-5023A55E073B}" destId="{3BE99847-F023-47CA-89FF-D25CD729C5AD}" srcOrd="1" destOrd="0" presId="urn:microsoft.com/office/officeart/2005/8/layout/radial1"/>
    <dgm:cxn modelId="{FA395D31-6237-4937-8780-033C2CDCAF3E}" type="presParOf" srcId="{3BE99847-F023-47CA-89FF-D25CD729C5AD}" destId="{A0E85543-7861-427E-BBD0-60A7D6C224E1}" srcOrd="0" destOrd="0" presId="urn:microsoft.com/office/officeart/2005/8/layout/radial1"/>
    <dgm:cxn modelId="{764F8844-6322-47E0-B398-8F54212A5681}" type="presParOf" srcId="{9638443D-ACF3-4B3B-A3FC-5023A55E073B}" destId="{EE885857-D59E-4BC0-9207-D660971B3E83}" srcOrd="2" destOrd="0" presId="urn:microsoft.com/office/officeart/2005/8/layout/radial1"/>
    <dgm:cxn modelId="{BC63649E-538B-40FC-B613-50DA6839D6D1}" type="presParOf" srcId="{9638443D-ACF3-4B3B-A3FC-5023A55E073B}" destId="{85635F2C-881C-4F15-979D-AD1E339BD5E7}" srcOrd="3" destOrd="0" presId="urn:microsoft.com/office/officeart/2005/8/layout/radial1"/>
    <dgm:cxn modelId="{AAB9F1B9-9C65-4BF6-A592-3244C643BCD2}" type="presParOf" srcId="{85635F2C-881C-4F15-979D-AD1E339BD5E7}" destId="{2012FBF2-B00A-4B5D-9A0A-17F4B473EB80}" srcOrd="0" destOrd="0" presId="urn:microsoft.com/office/officeart/2005/8/layout/radial1"/>
    <dgm:cxn modelId="{CE8931D6-C13E-4147-8F3C-ACB4CAF14892}" type="presParOf" srcId="{9638443D-ACF3-4B3B-A3FC-5023A55E073B}" destId="{C4C6D44C-BB36-4518-986A-0E6A78CB72A0}" srcOrd="4" destOrd="0" presId="urn:microsoft.com/office/officeart/2005/8/layout/radial1"/>
    <dgm:cxn modelId="{DB307D75-B7F0-43D9-8DE8-BBE9DB3F5F97}" type="presParOf" srcId="{9638443D-ACF3-4B3B-A3FC-5023A55E073B}" destId="{96087BDE-46AC-4B4A-8E29-042BA6A017DD}" srcOrd="5" destOrd="0" presId="urn:microsoft.com/office/officeart/2005/8/layout/radial1"/>
    <dgm:cxn modelId="{41069DAF-5BC9-4665-8D92-36D746A1C37E}" type="presParOf" srcId="{96087BDE-46AC-4B4A-8E29-042BA6A017DD}" destId="{81B61695-7479-4C67-AA70-E9DEC5CC5F31}" srcOrd="0" destOrd="0" presId="urn:microsoft.com/office/officeart/2005/8/layout/radial1"/>
    <dgm:cxn modelId="{C74C4838-2D1A-4E5F-9B2D-33E73127D00B}" type="presParOf" srcId="{9638443D-ACF3-4B3B-A3FC-5023A55E073B}" destId="{BC7C5B83-0BD9-44FB-B4FD-8BCA93B823E1}" srcOrd="6" destOrd="0" presId="urn:microsoft.com/office/officeart/2005/8/layout/radial1"/>
    <dgm:cxn modelId="{05164C53-8AD4-492A-8D95-BF75234EDF8C}" type="presParOf" srcId="{9638443D-ACF3-4B3B-A3FC-5023A55E073B}" destId="{6D068E9B-C8D0-4FB5-999A-FBD7A0627F57}" srcOrd="7" destOrd="0" presId="urn:microsoft.com/office/officeart/2005/8/layout/radial1"/>
    <dgm:cxn modelId="{95BF0E02-5610-4F3A-8D4E-4097811C05B4}" type="presParOf" srcId="{6D068E9B-C8D0-4FB5-999A-FBD7A0627F57}" destId="{6FD37D85-BA8F-410C-87DE-DC92FCF15A29}" srcOrd="0" destOrd="0" presId="urn:microsoft.com/office/officeart/2005/8/layout/radial1"/>
    <dgm:cxn modelId="{CA2423FA-D18C-453E-9ACC-A160726A1E18}" type="presParOf" srcId="{9638443D-ACF3-4B3B-A3FC-5023A55E073B}" destId="{6B138C49-1EDE-4F87-89A6-A5D687E2540A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5DFEF7-CE77-492D-BC8B-055CC8093019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92F1113-AE52-4B57-B99F-EACBDDFB22D8}">
      <dgm:prSet phldrT="[Text]" custT="1"/>
      <dgm:spPr/>
      <dgm:t>
        <a:bodyPr/>
        <a:lstStyle/>
        <a:p>
          <a:r>
            <a:rPr lang="cs-CZ" sz="1800" b="1" dirty="0" smtClean="0"/>
            <a:t>19072</a:t>
          </a:r>
          <a:endParaRPr lang="cs-CZ" sz="1800" b="1" dirty="0"/>
        </a:p>
      </dgm:t>
    </dgm:pt>
    <dgm:pt modelId="{CC35628C-F907-4764-82EE-4D57410A46AC}" type="parTrans" cxnId="{0C90D00A-2B1C-48D6-9CE8-0C82746724E3}">
      <dgm:prSet/>
      <dgm:spPr/>
      <dgm:t>
        <a:bodyPr/>
        <a:lstStyle/>
        <a:p>
          <a:endParaRPr lang="cs-CZ" sz="1800"/>
        </a:p>
      </dgm:t>
    </dgm:pt>
    <dgm:pt modelId="{48637B6A-0418-40B7-BF0E-EC0C01344340}" type="sibTrans" cxnId="{0C90D00A-2B1C-48D6-9CE8-0C82746724E3}">
      <dgm:prSet/>
      <dgm:spPr/>
      <dgm:t>
        <a:bodyPr/>
        <a:lstStyle/>
        <a:p>
          <a:endParaRPr lang="cs-CZ" sz="1800"/>
        </a:p>
      </dgm:t>
    </dgm:pt>
    <dgm:pt modelId="{57BC9EBE-B1B8-45F7-B9A0-2673947BEDCD}">
      <dgm:prSet phldrT="[Text]" phldr="1" custT="1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endParaRPr lang="cs-CZ" sz="1800" dirty="0"/>
        </a:p>
      </dgm:t>
    </dgm:pt>
    <dgm:pt modelId="{F5D60620-D133-4529-B39C-C68F0DFA3A12}" type="parTrans" cxnId="{C454DE4F-E527-4700-858C-EF1A423D3E5A}">
      <dgm:prSet custT="1"/>
      <dgm:spPr/>
      <dgm:t>
        <a:bodyPr/>
        <a:lstStyle/>
        <a:p>
          <a:endParaRPr lang="cs-CZ" sz="1800"/>
        </a:p>
      </dgm:t>
    </dgm:pt>
    <dgm:pt modelId="{6615CFC1-CC68-448C-ACDC-CE58A59AF90A}" type="sibTrans" cxnId="{C454DE4F-E527-4700-858C-EF1A423D3E5A}">
      <dgm:prSet/>
      <dgm:spPr/>
      <dgm:t>
        <a:bodyPr/>
        <a:lstStyle/>
        <a:p>
          <a:endParaRPr lang="cs-CZ" sz="1800"/>
        </a:p>
      </dgm:t>
    </dgm:pt>
    <dgm:pt modelId="{1E5092DD-3ED0-4EDA-8C8B-5F8BA5585EA4}">
      <dgm:prSet phldrT="[Text]" phldr="1" custT="1"/>
      <dgm:spPr>
        <a:solidFill>
          <a:schemeClr val="bg2">
            <a:lumMod val="90000"/>
          </a:schemeClr>
        </a:solidFill>
      </dgm:spPr>
      <dgm:t>
        <a:bodyPr/>
        <a:lstStyle/>
        <a:p>
          <a:endParaRPr lang="cs-CZ" sz="1800" dirty="0"/>
        </a:p>
      </dgm:t>
    </dgm:pt>
    <dgm:pt modelId="{979A26BB-AD51-4F0E-95B3-8AB53BF79E18}" type="parTrans" cxnId="{B404B851-0BAA-4012-998A-8B73BA6144B3}">
      <dgm:prSet custT="1"/>
      <dgm:spPr/>
      <dgm:t>
        <a:bodyPr/>
        <a:lstStyle/>
        <a:p>
          <a:endParaRPr lang="cs-CZ" sz="1800"/>
        </a:p>
      </dgm:t>
    </dgm:pt>
    <dgm:pt modelId="{FE6642F4-D4B5-4501-A2A6-33248A259C6B}" type="sibTrans" cxnId="{B404B851-0BAA-4012-998A-8B73BA6144B3}">
      <dgm:prSet/>
      <dgm:spPr/>
      <dgm:t>
        <a:bodyPr/>
        <a:lstStyle/>
        <a:p>
          <a:endParaRPr lang="cs-CZ" sz="1800"/>
        </a:p>
      </dgm:t>
    </dgm:pt>
    <dgm:pt modelId="{8834B59B-EC46-4636-9172-91E67B944937}">
      <dgm:prSet phldrT="[Text]" phldr="1" custT="1"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endParaRPr lang="cs-CZ" sz="1800"/>
        </a:p>
      </dgm:t>
    </dgm:pt>
    <dgm:pt modelId="{606E063D-8C1D-4B45-8929-8AB045F3D0B1}" type="parTrans" cxnId="{8DE5B487-B28C-4244-968D-13807EC23E2A}">
      <dgm:prSet custT="1"/>
      <dgm:spPr/>
      <dgm:t>
        <a:bodyPr/>
        <a:lstStyle/>
        <a:p>
          <a:endParaRPr lang="cs-CZ" sz="1800"/>
        </a:p>
      </dgm:t>
    </dgm:pt>
    <dgm:pt modelId="{12608C2F-3C47-4FB6-BDC1-BCCA30B8B283}" type="sibTrans" cxnId="{8DE5B487-B28C-4244-968D-13807EC23E2A}">
      <dgm:prSet/>
      <dgm:spPr/>
      <dgm:t>
        <a:bodyPr/>
        <a:lstStyle/>
        <a:p>
          <a:endParaRPr lang="cs-CZ" sz="1800"/>
        </a:p>
      </dgm:t>
    </dgm:pt>
    <dgm:pt modelId="{3A081066-6D5E-4E70-A66D-D2A71A334C20}">
      <dgm:prSet phldrT="[Text]" phldr="1" custT="1"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endParaRPr lang="cs-CZ" sz="1800"/>
        </a:p>
      </dgm:t>
    </dgm:pt>
    <dgm:pt modelId="{D67C6722-802E-4359-A983-59CB46F39E88}" type="parTrans" cxnId="{2C989DBA-5D2E-465E-BF8A-F4D735901C26}">
      <dgm:prSet custT="1"/>
      <dgm:spPr/>
      <dgm:t>
        <a:bodyPr/>
        <a:lstStyle/>
        <a:p>
          <a:endParaRPr lang="cs-CZ" sz="1800"/>
        </a:p>
      </dgm:t>
    </dgm:pt>
    <dgm:pt modelId="{553303FC-BBD5-4B98-BBD1-09479FE03FAE}" type="sibTrans" cxnId="{2C989DBA-5D2E-465E-BF8A-F4D735901C26}">
      <dgm:prSet/>
      <dgm:spPr/>
      <dgm:t>
        <a:bodyPr/>
        <a:lstStyle/>
        <a:p>
          <a:endParaRPr lang="cs-CZ" sz="1800"/>
        </a:p>
      </dgm:t>
    </dgm:pt>
    <dgm:pt modelId="{72AA9DF4-8B0F-431E-AAF0-2AA42A8A0688}" type="pres">
      <dgm:prSet presAssocID="{A45DFEF7-CE77-492D-BC8B-055CC8093019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524181-1A4D-4F65-BED0-CF827A6955AE}" type="pres">
      <dgm:prSet presAssocID="{C92F1113-AE52-4B57-B99F-EACBDDFB22D8}" presName="centerShape" presStyleLbl="node0" presStyleIdx="0" presStyleCnt="1"/>
      <dgm:spPr/>
      <dgm:t>
        <a:bodyPr/>
        <a:lstStyle/>
        <a:p>
          <a:endParaRPr lang="cs-CZ"/>
        </a:p>
      </dgm:t>
    </dgm:pt>
    <dgm:pt modelId="{63DE7627-5038-4B71-8C1D-320F4C17D165}" type="pres">
      <dgm:prSet presAssocID="{F5D60620-D133-4529-B39C-C68F0DFA3A12}" presName="Name9" presStyleLbl="parChTrans1D2" presStyleIdx="0" presStyleCnt="4"/>
      <dgm:spPr/>
      <dgm:t>
        <a:bodyPr/>
        <a:lstStyle/>
        <a:p>
          <a:endParaRPr lang="cs-CZ"/>
        </a:p>
      </dgm:t>
    </dgm:pt>
    <dgm:pt modelId="{D16F41DA-7F08-44C8-99ED-EE9AEDB4906D}" type="pres">
      <dgm:prSet presAssocID="{F5D60620-D133-4529-B39C-C68F0DFA3A12}" presName="connTx" presStyleLbl="parChTrans1D2" presStyleIdx="0" presStyleCnt="4"/>
      <dgm:spPr/>
      <dgm:t>
        <a:bodyPr/>
        <a:lstStyle/>
        <a:p>
          <a:endParaRPr lang="cs-CZ"/>
        </a:p>
      </dgm:t>
    </dgm:pt>
    <dgm:pt modelId="{4EC45975-1487-4910-B8C0-6E7D7321E0E3}" type="pres">
      <dgm:prSet presAssocID="{57BC9EBE-B1B8-45F7-B9A0-2673947BEDCD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E34714-70B1-4C7A-9506-A4F0A7754668}" type="pres">
      <dgm:prSet presAssocID="{979A26BB-AD51-4F0E-95B3-8AB53BF79E18}" presName="Name9" presStyleLbl="parChTrans1D2" presStyleIdx="1" presStyleCnt="4"/>
      <dgm:spPr/>
      <dgm:t>
        <a:bodyPr/>
        <a:lstStyle/>
        <a:p>
          <a:endParaRPr lang="cs-CZ"/>
        </a:p>
      </dgm:t>
    </dgm:pt>
    <dgm:pt modelId="{E620A83B-ABB9-4270-9BC6-A6A125287478}" type="pres">
      <dgm:prSet presAssocID="{979A26BB-AD51-4F0E-95B3-8AB53BF79E18}" presName="connTx" presStyleLbl="parChTrans1D2" presStyleIdx="1" presStyleCnt="4"/>
      <dgm:spPr/>
      <dgm:t>
        <a:bodyPr/>
        <a:lstStyle/>
        <a:p>
          <a:endParaRPr lang="cs-CZ"/>
        </a:p>
      </dgm:t>
    </dgm:pt>
    <dgm:pt modelId="{4AB200FA-C2AE-4F02-8506-5338A1C63C77}" type="pres">
      <dgm:prSet presAssocID="{1E5092DD-3ED0-4EDA-8C8B-5F8BA5585EA4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F569C1-6937-4C18-A832-F2F399DBC1B2}" type="pres">
      <dgm:prSet presAssocID="{606E063D-8C1D-4B45-8929-8AB045F3D0B1}" presName="Name9" presStyleLbl="parChTrans1D2" presStyleIdx="2" presStyleCnt="4"/>
      <dgm:spPr/>
      <dgm:t>
        <a:bodyPr/>
        <a:lstStyle/>
        <a:p>
          <a:endParaRPr lang="cs-CZ"/>
        </a:p>
      </dgm:t>
    </dgm:pt>
    <dgm:pt modelId="{6BB05014-C883-4C20-837A-7E08A0A37173}" type="pres">
      <dgm:prSet presAssocID="{606E063D-8C1D-4B45-8929-8AB045F3D0B1}" presName="connTx" presStyleLbl="parChTrans1D2" presStyleIdx="2" presStyleCnt="4"/>
      <dgm:spPr/>
      <dgm:t>
        <a:bodyPr/>
        <a:lstStyle/>
        <a:p>
          <a:endParaRPr lang="cs-CZ"/>
        </a:p>
      </dgm:t>
    </dgm:pt>
    <dgm:pt modelId="{E463F5C3-96FB-4197-8E83-5AAE20654990}" type="pres">
      <dgm:prSet presAssocID="{8834B59B-EC46-4636-9172-91E67B944937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9AE8A5-D075-44FA-A796-2D14963A3F7A}" type="pres">
      <dgm:prSet presAssocID="{D67C6722-802E-4359-A983-59CB46F39E88}" presName="Name9" presStyleLbl="parChTrans1D2" presStyleIdx="3" presStyleCnt="4"/>
      <dgm:spPr/>
      <dgm:t>
        <a:bodyPr/>
        <a:lstStyle/>
        <a:p>
          <a:endParaRPr lang="cs-CZ"/>
        </a:p>
      </dgm:t>
    </dgm:pt>
    <dgm:pt modelId="{9D64CA7E-C59B-44D3-84F5-0B6E24FD4337}" type="pres">
      <dgm:prSet presAssocID="{D67C6722-802E-4359-A983-59CB46F39E88}" presName="connTx" presStyleLbl="parChTrans1D2" presStyleIdx="3" presStyleCnt="4"/>
      <dgm:spPr/>
      <dgm:t>
        <a:bodyPr/>
        <a:lstStyle/>
        <a:p>
          <a:endParaRPr lang="cs-CZ"/>
        </a:p>
      </dgm:t>
    </dgm:pt>
    <dgm:pt modelId="{D5F40D5D-7AA4-4010-A6DA-DC18828F0071}" type="pres">
      <dgm:prSet presAssocID="{3A081066-6D5E-4E70-A66D-D2A71A334C20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ACCD76-8A53-4BC7-8443-820DF48B6C26}" type="presOf" srcId="{57BC9EBE-B1B8-45F7-B9A0-2673947BEDCD}" destId="{4EC45975-1487-4910-B8C0-6E7D7321E0E3}" srcOrd="0" destOrd="0" presId="urn:microsoft.com/office/officeart/2005/8/layout/radial1"/>
    <dgm:cxn modelId="{98D03B68-B49B-4277-8D8E-A63FD4CE404F}" type="presOf" srcId="{D67C6722-802E-4359-A983-59CB46F39E88}" destId="{9D64CA7E-C59B-44D3-84F5-0B6E24FD4337}" srcOrd="1" destOrd="0" presId="urn:microsoft.com/office/officeart/2005/8/layout/radial1"/>
    <dgm:cxn modelId="{F48BF796-D3B2-4B9A-B793-395970FBF7F7}" type="presOf" srcId="{1E5092DD-3ED0-4EDA-8C8B-5F8BA5585EA4}" destId="{4AB200FA-C2AE-4F02-8506-5338A1C63C77}" srcOrd="0" destOrd="0" presId="urn:microsoft.com/office/officeart/2005/8/layout/radial1"/>
    <dgm:cxn modelId="{319D212B-ABC9-4618-BB2D-32B7A144CF53}" type="presOf" srcId="{979A26BB-AD51-4F0E-95B3-8AB53BF79E18}" destId="{E620A83B-ABB9-4270-9BC6-A6A125287478}" srcOrd="1" destOrd="0" presId="urn:microsoft.com/office/officeart/2005/8/layout/radial1"/>
    <dgm:cxn modelId="{F895AEE0-238E-4433-9F45-DF1C80CB6BAC}" type="presOf" srcId="{8834B59B-EC46-4636-9172-91E67B944937}" destId="{E463F5C3-96FB-4197-8E83-5AAE20654990}" srcOrd="0" destOrd="0" presId="urn:microsoft.com/office/officeart/2005/8/layout/radial1"/>
    <dgm:cxn modelId="{C454DE4F-E527-4700-858C-EF1A423D3E5A}" srcId="{C92F1113-AE52-4B57-B99F-EACBDDFB22D8}" destId="{57BC9EBE-B1B8-45F7-B9A0-2673947BEDCD}" srcOrd="0" destOrd="0" parTransId="{F5D60620-D133-4529-B39C-C68F0DFA3A12}" sibTransId="{6615CFC1-CC68-448C-ACDC-CE58A59AF90A}"/>
    <dgm:cxn modelId="{82464078-644F-4246-9A46-ABC3B645F572}" type="presOf" srcId="{979A26BB-AD51-4F0E-95B3-8AB53BF79E18}" destId="{CCE34714-70B1-4C7A-9506-A4F0A7754668}" srcOrd="0" destOrd="0" presId="urn:microsoft.com/office/officeart/2005/8/layout/radial1"/>
    <dgm:cxn modelId="{817E9F38-DD1D-4AE5-B97C-E156C81C4012}" type="presOf" srcId="{A45DFEF7-CE77-492D-BC8B-055CC8093019}" destId="{72AA9DF4-8B0F-431E-AAF0-2AA42A8A0688}" srcOrd="0" destOrd="0" presId="urn:microsoft.com/office/officeart/2005/8/layout/radial1"/>
    <dgm:cxn modelId="{76F10E84-869C-4F46-BFB9-745771FE6826}" type="presOf" srcId="{606E063D-8C1D-4B45-8929-8AB045F3D0B1}" destId="{6BB05014-C883-4C20-837A-7E08A0A37173}" srcOrd="1" destOrd="0" presId="urn:microsoft.com/office/officeart/2005/8/layout/radial1"/>
    <dgm:cxn modelId="{3D72145B-547F-4A18-A187-597010FC5C10}" type="presOf" srcId="{3A081066-6D5E-4E70-A66D-D2A71A334C20}" destId="{D5F40D5D-7AA4-4010-A6DA-DC18828F0071}" srcOrd="0" destOrd="0" presId="urn:microsoft.com/office/officeart/2005/8/layout/radial1"/>
    <dgm:cxn modelId="{8DE5B487-B28C-4244-968D-13807EC23E2A}" srcId="{C92F1113-AE52-4B57-B99F-EACBDDFB22D8}" destId="{8834B59B-EC46-4636-9172-91E67B944937}" srcOrd="2" destOrd="0" parTransId="{606E063D-8C1D-4B45-8929-8AB045F3D0B1}" sibTransId="{12608C2F-3C47-4FB6-BDC1-BCCA30B8B283}"/>
    <dgm:cxn modelId="{B404B851-0BAA-4012-998A-8B73BA6144B3}" srcId="{C92F1113-AE52-4B57-B99F-EACBDDFB22D8}" destId="{1E5092DD-3ED0-4EDA-8C8B-5F8BA5585EA4}" srcOrd="1" destOrd="0" parTransId="{979A26BB-AD51-4F0E-95B3-8AB53BF79E18}" sibTransId="{FE6642F4-D4B5-4501-A2A6-33248A259C6B}"/>
    <dgm:cxn modelId="{4531B86A-8632-4DB4-92B3-78F06B90E49A}" type="presOf" srcId="{606E063D-8C1D-4B45-8929-8AB045F3D0B1}" destId="{30F569C1-6937-4C18-A832-F2F399DBC1B2}" srcOrd="0" destOrd="0" presId="urn:microsoft.com/office/officeart/2005/8/layout/radial1"/>
    <dgm:cxn modelId="{242CC63E-AD76-49D5-9FE7-46728301F2A0}" type="presOf" srcId="{C92F1113-AE52-4B57-B99F-EACBDDFB22D8}" destId="{22524181-1A4D-4F65-BED0-CF827A6955AE}" srcOrd="0" destOrd="0" presId="urn:microsoft.com/office/officeart/2005/8/layout/radial1"/>
    <dgm:cxn modelId="{7C7481D1-0070-4956-91E4-C763E36D04EF}" type="presOf" srcId="{F5D60620-D133-4529-B39C-C68F0DFA3A12}" destId="{63DE7627-5038-4B71-8C1D-320F4C17D165}" srcOrd="0" destOrd="0" presId="urn:microsoft.com/office/officeart/2005/8/layout/radial1"/>
    <dgm:cxn modelId="{81CED5EC-4CDC-4749-BC70-8D133E790AE0}" type="presOf" srcId="{F5D60620-D133-4529-B39C-C68F0DFA3A12}" destId="{D16F41DA-7F08-44C8-99ED-EE9AEDB4906D}" srcOrd="1" destOrd="0" presId="urn:microsoft.com/office/officeart/2005/8/layout/radial1"/>
    <dgm:cxn modelId="{0C90D00A-2B1C-48D6-9CE8-0C82746724E3}" srcId="{A45DFEF7-CE77-492D-BC8B-055CC8093019}" destId="{C92F1113-AE52-4B57-B99F-EACBDDFB22D8}" srcOrd="0" destOrd="0" parTransId="{CC35628C-F907-4764-82EE-4D57410A46AC}" sibTransId="{48637B6A-0418-40B7-BF0E-EC0C01344340}"/>
    <dgm:cxn modelId="{A51EC2F0-A003-4F27-B94C-8156E231F07A}" type="presOf" srcId="{D67C6722-802E-4359-A983-59CB46F39E88}" destId="{759AE8A5-D075-44FA-A796-2D14963A3F7A}" srcOrd="0" destOrd="0" presId="urn:microsoft.com/office/officeart/2005/8/layout/radial1"/>
    <dgm:cxn modelId="{2C989DBA-5D2E-465E-BF8A-F4D735901C26}" srcId="{C92F1113-AE52-4B57-B99F-EACBDDFB22D8}" destId="{3A081066-6D5E-4E70-A66D-D2A71A334C20}" srcOrd="3" destOrd="0" parTransId="{D67C6722-802E-4359-A983-59CB46F39E88}" sibTransId="{553303FC-BBD5-4B98-BBD1-09479FE03FAE}"/>
    <dgm:cxn modelId="{C0977180-FDE9-4CB6-AC5C-36CE0AA094C7}" type="presParOf" srcId="{72AA9DF4-8B0F-431E-AAF0-2AA42A8A0688}" destId="{22524181-1A4D-4F65-BED0-CF827A6955AE}" srcOrd="0" destOrd="0" presId="urn:microsoft.com/office/officeart/2005/8/layout/radial1"/>
    <dgm:cxn modelId="{81941206-F4FC-43F9-A32A-57BF79BAC2D3}" type="presParOf" srcId="{72AA9DF4-8B0F-431E-AAF0-2AA42A8A0688}" destId="{63DE7627-5038-4B71-8C1D-320F4C17D165}" srcOrd="1" destOrd="0" presId="urn:microsoft.com/office/officeart/2005/8/layout/radial1"/>
    <dgm:cxn modelId="{7BBCD4D6-F1DA-4D33-A328-5C1B6B220965}" type="presParOf" srcId="{63DE7627-5038-4B71-8C1D-320F4C17D165}" destId="{D16F41DA-7F08-44C8-99ED-EE9AEDB4906D}" srcOrd="0" destOrd="0" presId="urn:microsoft.com/office/officeart/2005/8/layout/radial1"/>
    <dgm:cxn modelId="{A9DB7D86-BA82-4E07-9694-7F7100600CF5}" type="presParOf" srcId="{72AA9DF4-8B0F-431E-AAF0-2AA42A8A0688}" destId="{4EC45975-1487-4910-B8C0-6E7D7321E0E3}" srcOrd="2" destOrd="0" presId="urn:microsoft.com/office/officeart/2005/8/layout/radial1"/>
    <dgm:cxn modelId="{3B48E769-B4BC-48EE-91A7-90978511D477}" type="presParOf" srcId="{72AA9DF4-8B0F-431E-AAF0-2AA42A8A0688}" destId="{CCE34714-70B1-4C7A-9506-A4F0A7754668}" srcOrd="3" destOrd="0" presId="urn:microsoft.com/office/officeart/2005/8/layout/radial1"/>
    <dgm:cxn modelId="{9F6396CA-35B6-4FAC-8707-20DACB86643A}" type="presParOf" srcId="{CCE34714-70B1-4C7A-9506-A4F0A7754668}" destId="{E620A83B-ABB9-4270-9BC6-A6A125287478}" srcOrd="0" destOrd="0" presId="urn:microsoft.com/office/officeart/2005/8/layout/radial1"/>
    <dgm:cxn modelId="{BE59BCA4-16D3-419C-8612-4EC66F623CB1}" type="presParOf" srcId="{72AA9DF4-8B0F-431E-AAF0-2AA42A8A0688}" destId="{4AB200FA-C2AE-4F02-8506-5338A1C63C77}" srcOrd="4" destOrd="0" presId="urn:microsoft.com/office/officeart/2005/8/layout/radial1"/>
    <dgm:cxn modelId="{70CD8B48-3B5A-4AF1-AFFA-F0FEDC97DC80}" type="presParOf" srcId="{72AA9DF4-8B0F-431E-AAF0-2AA42A8A0688}" destId="{30F569C1-6937-4C18-A832-F2F399DBC1B2}" srcOrd="5" destOrd="0" presId="urn:microsoft.com/office/officeart/2005/8/layout/radial1"/>
    <dgm:cxn modelId="{CEF4B9C9-4345-4973-853F-B002D51DE2CA}" type="presParOf" srcId="{30F569C1-6937-4C18-A832-F2F399DBC1B2}" destId="{6BB05014-C883-4C20-837A-7E08A0A37173}" srcOrd="0" destOrd="0" presId="urn:microsoft.com/office/officeart/2005/8/layout/radial1"/>
    <dgm:cxn modelId="{2C480E96-3A44-4112-A235-4B10EBC68EB1}" type="presParOf" srcId="{72AA9DF4-8B0F-431E-AAF0-2AA42A8A0688}" destId="{E463F5C3-96FB-4197-8E83-5AAE20654990}" srcOrd="6" destOrd="0" presId="urn:microsoft.com/office/officeart/2005/8/layout/radial1"/>
    <dgm:cxn modelId="{BA1CB72D-7A3C-4C06-B1F4-7D7AA83369D4}" type="presParOf" srcId="{72AA9DF4-8B0F-431E-AAF0-2AA42A8A0688}" destId="{759AE8A5-D075-44FA-A796-2D14963A3F7A}" srcOrd="7" destOrd="0" presId="urn:microsoft.com/office/officeart/2005/8/layout/radial1"/>
    <dgm:cxn modelId="{25EACC59-8E8D-41B1-8CDE-482D88E2A058}" type="presParOf" srcId="{759AE8A5-D075-44FA-A796-2D14963A3F7A}" destId="{9D64CA7E-C59B-44D3-84F5-0B6E24FD4337}" srcOrd="0" destOrd="0" presId="urn:microsoft.com/office/officeart/2005/8/layout/radial1"/>
    <dgm:cxn modelId="{86C0CA22-7924-41F1-9AA5-C0CF0D50B6A8}" type="presParOf" srcId="{72AA9DF4-8B0F-431E-AAF0-2AA42A8A0688}" destId="{D5F40D5D-7AA4-4010-A6DA-DC18828F0071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školy: </a:t>
          </a:r>
          <a:r>
            <a:rPr lang="cs-CZ" sz="1700" kern="1200" dirty="0" smtClean="0"/>
            <a:t>Základní škola a Mateřská škola Studená, okres Jindřichův Hradec  </a:t>
          </a:r>
          <a:endParaRPr lang="cs-CZ" sz="17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Mgr. Monika </a:t>
          </a:r>
          <a:r>
            <a:rPr lang="cs-CZ" sz="1700" kern="1200" dirty="0" err="1" smtClean="0"/>
            <a:t>Hřavová</a:t>
          </a:r>
          <a:endParaRPr lang="cs-CZ" sz="17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Název: </a:t>
          </a:r>
          <a:r>
            <a:rPr lang="cs-CZ" sz="1700" kern="1200" dirty="0" smtClean="0"/>
            <a:t>VY_32_INOVACE_5B32M4_Zaokrouhlování čísel na desetitisíce</a:t>
          </a:r>
          <a:endParaRPr lang="cs-CZ" sz="17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Zaokrouhlování čísel na desetitisíce</a:t>
          </a:r>
          <a:endParaRPr lang="cs-CZ" sz="17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CZ.1.07/1.4.00/21.3136</a:t>
          </a:r>
          <a:endParaRPr lang="cs-CZ" sz="1700" kern="1200" dirty="0"/>
        </a:p>
      </dsp:txBody>
      <dsp:txXfrm>
        <a:off x="2016223" y="2580766"/>
        <a:ext cx="4752528" cy="6451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3A0D9-D0BD-456B-B649-0C26D2B04FCB}">
      <dsp:nvSpPr>
        <dsp:cNvPr id="0" name=""/>
        <dsp:cNvSpPr/>
      </dsp:nvSpPr>
      <dsp:spPr>
        <a:xfrm>
          <a:off x="1606313" y="1174265"/>
          <a:ext cx="891829" cy="8918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bg1"/>
              </a:solidFill>
            </a:rPr>
            <a:t>25453</a:t>
          </a:r>
          <a:endParaRPr lang="cs-CZ" sz="1800" b="1" kern="1200" dirty="0">
            <a:solidFill>
              <a:schemeClr val="bg1"/>
            </a:solidFill>
          </a:endParaRPr>
        </a:p>
      </dsp:txBody>
      <dsp:txXfrm>
        <a:off x="1736918" y="1304870"/>
        <a:ext cx="630619" cy="630619"/>
      </dsp:txXfrm>
    </dsp:sp>
    <dsp:sp modelId="{3BE99847-F023-47CA-89FF-D25CD729C5AD}">
      <dsp:nvSpPr>
        <dsp:cNvPr id="0" name=""/>
        <dsp:cNvSpPr/>
      </dsp:nvSpPr>
      <dsp:spPr>
        <a:xfrm rot="16200000">
          <a:off x="1917366" y="1019847"/>
          <a:ext cx="269723" cy="39110"/>
        </a:xfrm>
        <a:custGeom>
          <a:avLst/>
          <a:gdLst/>
          <a:ahLst/>
          <a:cxnLst/>
          <a:rect l="0" t="0" r="0" b="0"/>
          <a:pathLst>
            <a:path>
              <a:moveTo>
                <a:pt x="0" y="19555"/>
              </a:moveTo>
              <a:lnTo>
                <a:pt x="269723" y="1955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045484" y="1032660"/>
        <a:ext cx="13486" cy="13486"/>
      </dsp:txXfrm>
    </dsp:sp>
    <dsp:sp modelId="{EE885857-D59E-4BC0-9207-D660971B3E83}">
      <dsp:nvSpPr>
        <dsp:cNvPr id="0" name=""/>
        <dsp:cNvSpPr/>
      </dsp:nvSpPr>
      <dsp:spPr>
        <a:xfrm>
          <a:off x="1606313" y="12711"/>
          <a:ext cx="891829" cy="891829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736918" y="143316"/>
        <a:ext cx="630619" cy="630619"/>
      </dsp:txXfrm>
    </dsp:sp>
    <dsp:sp modelId="{85635F2C-881C-4F15-979D-AD1E339BD5E7}">
      <dsp:nvSpPr>
        <dsp:cNvPr id="0" name=""/>
        <dsp:cNvSpPr/>
      </dsp:nvSpPr>
      <dsp:spPr>
        <a:xfrm>
          <a:off x="2498142" y="1600624"/>
          <a:ext cx="269723" cy="39110"/>
        </a:xfrm>
        <a:custGeom>
          <a:avLst/>
          <a:gdLst/>
          <a:ahLst/>
          <a:cxnLst/>
          <a:rect l="0" t="0" r="0" b="0"/>
          <a:pathLst>
            <a:path>
              <a:moveTo>
                <a:pt x="0" y="19555"/>
              </a:moveTo>
              <a:lnTo>
                <a:pt x="269723" y="1955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626261" y="1613436"/>
        <a:ext cx="13486" cy="13486"/>
      </dsp:txXfrm>
    </dsp:sp>
    <dsp:sp modelId="{C4C6D44C-BB36-4518-986A-0E6A78CB72A0}">
      <dsp:nvSpPr>
        <dsp:cNvPr id="0" name=""/>
        <dsp:cNvSpPr/>
      </dsp:nvSpPr>
      <dsp:spPr>
        <a:xfrm>
          <a:off x="2767866" y="1174265"/>
          <a:ext cx="891829" cy="891829"/>
        </a:xfrm>
        <a:prstGeom prst="ellipse">
          <a:avLst/>
        </a:prstGeom>
        <a:solidFill>
          <a:schemeClr val="bg1">
            <a:lumMod val="8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2898471" y="1304870"/>
        <a:ext cx="630619" cy="630619"/>
      </dsp:txXfrm>
    </dsp:sp>
    <dsp:sp modelId="{96087BDE-46AC-4B4A-8E29-042BA6A017DD}">
      <dsp:nvSpPr>
        <dsp:cNvPr id="0" name=""/>
        <dsp:cNvSpPr/>
      </dsp:nvSpPr>
      <dsp:spPr>
        <a:xfrm rot="5400000">
          <a:off x="1917366" y="2181401"/>
          <a:ext cx="269723" cy="39110"/>
        </a:xfrm>
        <a:custGeom>
          <a:avLst/>
          <a:gdLst/>
          <a:ahLst/>
          <a:cxnLst/>
          <a:rect l="0" t="0" r="0" b="0"/>
          <a:pathLst>
            <a:path>
              <a:moveTo>
                <a:pt x="0" y="19555"/>
              </a:moveTo>
              <a:lnTo>
                <a:pt x="269723" y="1955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045484" y="2194213"/>
        <a:ext cx="13486" cy="13486"/>
      </dsp:txXfrm>
    </dsp:sp>
    <dsp:sp modelId="{BC7C5B83-0BD9-44FB-B4FD-8BCA93B823E1}">
      <dsp:nvSpPr>
        <dsp:cNvPr id="0" name=""/>
        <dsp:cNvSpPr/>
      </dsp:nvSpPr>
      <dsp:spPr>
        <a:xfrm>
          <a:off x="1606313" y="2335818"/>
          <a:ext cx="891829" cy="891829"/>
        </a:xfrm>
        <a:prstGeom prst="ellipse">
          <a:avLst/>
        </a:prstGeom>
        <a:solidFill>
          <a:schemeClr val="accent4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736918" y="2466423"/>
        <a:ext cx="630619" cy="630619"/>
      </dsp:txXfrm>
    </dsp:sp>
    <dsp:sp modelId="{6D068E9B-C8D0-4FB5-999A-FBD7A0627F57}">
      <dsp:nvSpPr>
        <dsp:cNvPr id="0" name=""/>
        <dsp:cNvSpPr/>
      </dsp:nvSpPr>
      <dsp:spPr>
        <a:xfrm rot="10800000">
          <a:off x="1336589" y="1600624"/>
          <a:ext cx="269723" cy="39110"/>
        </a:xfrm>
        <a:custGeom>
          <a:avLst/>
          <a:gdLst/>
          <a:ahLst/>
          <a:cxnLst/>
          <a:rect l="0" t="0" r="0" b="0"/>
          <a:pathLst>
            <a:path>
              <a:moveTo>
                <a:pt x="0" y="19555"/>
              </a:moveTo>
              <a:lnTo>
                <a:pt x="269723" y="1955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1464708" y="1613436"/>
        <a:ext cx="13486" cy="13486"/>
      </dsp:txXfrm>
    </dsp:sp>
    <dsp:sp modelId="{6B138C49-1EDE-4F87-89A6-A5D687E2540A}">
      <dsp:nvSpPr>
        <dsp:cNvPr id="0" name=""/>
        <dsp:cNvSpPr/>
      </dsp:nvSpPr>
      <dsp:spPr>
        <a:xfrm>
          <a:off x="444759" y="1174265"/>
          <a:ext cx="891829" cy="891829"/>
        </a:xfrm>
        <a:prstGeom prst="ellipse">
          <a:avLst/>
        </a:prstGeom>
        <a:solidFill>
          <a:schemeClr val="accent5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575364" y="1304870"/>
        <a:ext cx="630619" cy="6306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524181-1A4D-4F65-BED0-CF827A6955AE}">
      <dsp:nvSpPr>
        <dsp:cNvPr id="0" name=""/>
        <dsp:cNvSpPr/>
      </dsp:nvSpPr>
      <dsp:spPr>
        <a:xfrm>
          <a:off x="1586988" y="1118936"/>
          <a:ext cx="858470" cy="85847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19072</a:t>
          </a:r>
          <a:endParaRPr lang="cs-CZ" sz="1800" b="1" kern="1200" dirty="0"/>
        </a:p>
      </dsp:txBody>
      <dsp:txXfrm>
        <a:off x="1712708" y="1244656"/>
        <a:ext cx="607030" cy="607030"/>
      </dsp:txXfrm>
    </dsp:sp>
    <dsp:sp modelId="{63DE7627-5038-4B71-8C1D-320F4C17D165}">
      <dsp:nvSpPr>
        <dsp:cNvPr id="0" name=""/>
        <dsp:cNvSpPr/>
      </dsp:nvSpPr>
      <dsp:spPr>
        <a:xfrm rot="16200000">
          <a:off x="1886815" y="970368"/>
          <a:ext cx="258816" cy="38320"/>
        </a:xfrm>
        <a:custGeom>
          <a:avLst/>
          <a:gdLst/>
          <a:ahLst/>
          <a:cxnLst/>
          <a:rect l="0" t="0" r="0" b="0"/>
          <a:pathLst>
            <a:path>
              <a:moveTo>
                <a:pt x="0" y="19160"/>
              </a:moveTo>
              <a:lnTo>
                <a:pt x="258816" y="191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753" y="983058"/>
        <a:ext cx="12940" cy="12940"/>
      </dsp:txXfrm>
    </dsp:sp>
    <dsp:sp modelId="{4EC45975-1487-4910-B8C0-6E7D7321E0E3}">
      <dsp:nvSpPr>
        <dsp:cNvPr id="0" name=""/>
        <dsp:cNvSpPr/>
      </dsp:nvSpPr>
      <dsp:spPr>
        <a:xfrm>
          <a:off x="1586988" y="1650"/>
          <a:ext cx="858470" cy="858470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1712708" y="127370"/>
        <a:ext cx="607030" cy="607030"/>
      </dsp:txXfrm>
    </dsp:sp>
    <dsp:sp modelId="{CCE34714-70B1-4C7A-9506-A4F0A7754668}">
      <dsp:nvSpPr>
        <dsp:cNvPr id="0" name=""/>
        <dsp:cNvSpPr/>
      </dsp:nvSpPr>
      <dsp:spPr>
        <a:xfrm>
          <a:off x="2445459" y="1529011"/>
          <a:ext cx="258816" cy="38320"/>
        </a:xfrm>
        <a:custGeom>
          <a:avLst/>
          <a:gdLst/>
          <a:ahLst/>
          <a:cxnLst/>
          <a:rect l="0" t="0" r="0" b="0"/>
          <a:pathLst>
            <a:path>
              <a:moveTo>
                <a:pt x="0" y="19160"/>
              </a:moveTo>
              <a:lnTo>
                <a:pt x="258816" y="191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568396" y="1541701"/>
        <a:ext cx="12940" cy="12940"/>
      </dsp:txXfrm>
    </dsp:sp>
    <dsp:sp modelId="{4AB200FA-C2AE-4F02-8506-5338A1C63C77}">
      <dsp:nvSpPr>
        <dsp:cNvPr id="0" name=""/>
        <dsp:cNvSpPr/>
      </dsp:nvSpPr>
      <dsp:spPr>
        <a:xfrm>
          <a:off x="2704275" y="1118936"/>
          <a:ext cx="858470" cy="858470"/>
        </a:xfrm>
        <a:prstGeom prst="ellipse">
          <a:avLst/>
        </a:prstGeom>
        <a:solidFill>
          <a:schemeClr val="bg2">
            <a:lumMod val="9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829995" y="1244656"/>
        <a:ext cx="607030" cy="607030"/>
      </dsp:txXfrm>
    </dsp:sp>
    <dsp:sp modelId="{30F569C1-6937-4C18-A832-F2F399DBC1B2}">
      <dsp:nvSpPr>
        <dsp:cNvPr id="0" name=""/>
        <dsp:cNvSpPr/>
      </dsp:nvSpPr>
      <dsp:spPr>
        <a:xfrm rot="5400000">
          <a:off x="1886815" y="2087655"/>
          <a:ext cx="258816" cy="38320"/>
        </a:xfrm>
        <a:custGeom>
          <a:avLst/>
          <a:gdLst/>
          <a:ahLst/>
          <a:cxnLst/>
          <a:rect l="0" t="0" r="0" b="0"/>
          <a:pathLst>
            <a:path>
              <a:moveTo>
                <a:pt x="0" y="19160"/>
              </a:moveTo>
              <a:lnTo>
                <a:pt x="258816" y="191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753" y="2100344"/>
        <a:ext cx="12940" cy="12940"/>
      </dsp:txXfrm>
    </dsp:sp>
    <dsp:sp modelId="{E463F5C3-96FB-4197-8E83-5AAE20654990}">
      <dsp:nvSpPr>
        <dsp:cNvPr id="0" name=""/>
        <dsp:cNvSpPr/>
      </dsp:nvSpPr>
      <dsp:spPr>
        <a:xfrm>
          <a:off x="1586988" y="2236223"/>
          <a:ext cx="858470" cy="858470"/>
        </a:xfrm>
        <a:prstGeom prst="ellipse">
          <a:avLst/>
        </a:prstGeom>
        <a:solidFill>
          <a:schemeClr val="accent4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1712708" y="2361943"/>
        <a:ext cx="607030" cy="607030"/>
      </dsp:txXfrm>
    </dsp:sp>
    <dsp:sp modelId="{759AE8A5-D075-44FA-A796-2D14963A3F7A}">
      <dsp:nvSpPr>
        <dsp:cNvPr id="0" name=""/>
        <dsp:cNvSpPr/>
      </dsp:nvSpPr>
      <dsp:spPr>
        <a:xfrm rot="10800000">
          <a:off x="1328172" y="1529011"/>
          <a:ext cx="258816" cy="38320"/>
        </a:xfrm>
        <a:custGeom>
          <a:avLst/>
          <a:gdLst/>
          <a:ahLst/>
          <a:cxnLst/>
          <a:rect l="0" t="0" r="0" b="0"/>
          <a:pathLst>
            <a:path>
              <a:moveTo>
                <a:pt x="0" y="19160"/>
              </a:moveTo>
              <a:lnTo>
                <a:pt x="258816" y="191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0800000">
        <a:off x="1451110" y="1541701"/>
        <a:ext cx="12940" cy="12940"/>
      </dsp:txXfrm>
    </dsp:sp>
    <dsp:sp modelId="{D5F40D5D-7AA4-4010-A6DA-DC18828F0071}">
      <dsp:nvSpPr>
        <dsp:cNvPr id="0" name=""/>
        <dsp:cNvSpPr/>
      </dsp:nvSpPr>
      <dsp:spPr>
        <a:xfrm>
          <a:off x="469702" y="1118936"/>
          <a:ext cx="858470" cy="858470"/>
        </a:xfrm>
        <a:prstGeom prst="ellipse">
          <a:avLst/>
        </a:prstGeom>
        <a:solidFill>
          <a:schemeClr val="accent5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595422" y="1244656"/>
        <a:ext cx="607030" cy="6070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41CAB-4C76-438D-812C-9D3EB6B6E5D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1DFD-B7D6-4EC4-AE5D-905FB7EF5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2595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41CAB-4C76-438D-812C-9D3EB6B6E5D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1DFD-B7D6-4EC4-AE5D-905FB7EF5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7309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41CAB-4C76-438D-812C-9D3EB6B6E5D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1DFD-B7D6-4EC4-AE5D-905FB7EF5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137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41CAB-4C76-438D-812C-9D3EB6B6E5D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1DFD-B7D6-4EC4-AE5D-905FB7EF5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845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41CAB-4C76-438D-812C-9D3EB6B6E5D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1DFD-B7D6-4EC4-AE5D-905FB7EF5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856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41CAB-4C76-438D-812C-9D3EB6B6E5D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1DFD-B7D6-4EC4-AE5D-905FB7EF5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5689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41CAB-4C76-438D-812C-9D3EB6B6E5D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1DFD-B7D6-4EC4-AE5D-905FB7EF5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7203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41CAB-4C76-438D-812C-9D3EB6B6E5D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1DFD-B7D6-4EC4-AE5D-905FB7EF5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0949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41CAB-4C76-438D-812C-9D3EB6B6E5D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1DFD-B7D6-4EC4-AE5D-905FB7EF5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02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41CAB-4C76-438D-812C-9D3EB6B6E5D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1DFD-B7D6-4EC4-AE5D-905FB7EF5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1599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41CAB-4C76-438D-812C-9D3EB6B6E5D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1DFD-B7D6-4EC4-AE5D-905FB7EF5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613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41CAB-4C76-438D-812C-9D3EB6B6E5D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1DFD-B7D6-4EC4-AE5D-905FB7EF5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991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A41CAB-4C76-438D-812C-9D3EB6B6E5D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0B1DFD-B7D6-4EC4-AE5D-905FB7EF5B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826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73284342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9473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je určeno žákům 4. </a:t>
            </a:r>
            <a:r>
              <a:rPr lang="cs-CZ" dirty="0" smtClean="0"/>
              <a:t>ročníku,</a:t>
            </a:r>
            <a:endParaRPr lang="cs-CZ" dirty="0" smtClean="0"/>
          </a:p>
          <a:p>
            <a:r>
              <a:rPr lang="cs-CZ" dirty="0" smtClean="0"/>
              <a:t>úkolem této prezentace je podpořit aktivitu žáků při seznámení s novým </a:t>
            </a:r>
            <a:r>
              <a:rPr lang="cs-CZ" dirty="0" smtClean="0"/>
              <a:t>učivem,</a:t>
            </a:r>
            <a:endParaRPr lang="cs-CZ" dirty="0" smtClean="0"/>
          </a:p>
          <a:p>
            <a:r>
              <a:rPr lang="cs-CZ" dirty="0" smtClean="0"/>
              <a:t>tuto prezentaci je možno využít i při opakování tohoto </a:t>
            </a:r>
            <a:r>
              <a:rPr lang="cs-CZ" dirty="0" smtClean="0"/>
              <a:t>učiva,</a:t>
            </a:r>
            <a:endParaRPr lang="cs-CZ" dirty="0" smtClean="0"/>
          </a:p>
          <a:p>
            <a:r>
              <a:rPr lang="cs-CZ" dirty="0" smtClean="0"/>
              <a:t>pomůcky: mazací tabulka, </a:t>
            </a:r>
            <a:r>
              <a:rPr lang="cs-CZ" dirty="0" smtClean="0"/>
              <a:t>fix.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5592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Zaokrouhlování na </a:t>
            </a:r>
            <a:r>
              <a:rPr lang="cs-CZ" dirty="0" smtClean="0">
                <a:solidFill>
                  <a:srgbClr val="C00000"/>
                </a:solidFill>
              </a:rPr>
              <a:t>desetitisíce: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při tomto zaokrouhlení je určující číslice na místě </a:t>
            </a:r>
            <a:r>
              <a:rPr lang="cs-CZ" dirty="0" smtClean="0">
                <a:solidFill>
                  <a:srgbClr val="FF0000"/>
                </a:solidFill>
              </a:rPr>
              <a:t>tisíců: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>
                <a:solidFill>
                  <a:srgbClr val="FF0000"/>
                </a:solidFill>
              </a:rPr>
              <a:t>D</a:t>
            </a:r>
            <a:r>
              <a:rPr lang="cs-CZ" dirty="0" smtClean="0">
                <a:solidFill>
                  <a:srgbClr val="FF0000"/>
                </a:solidFill>
              </a:rPr>
              <a:t>olů </a:t>
            </a:r>
            <a:r>
              <a:rPr lang="cs-CZ" dirty="0" smtClean="0"/>
              <a:t>jestliže na místě </a:t>
            </a:r>
            <a:r>
              <a:rPr lang="cs-CZ" b="1" dirty="0" smtClean="0"/>
              <a:t>tisíců </a:t>
            </a:r>
            <a:r>
              <a:rPr lang="cs-CZ" dirty="0" smtClean="0"/>
              <a:t>je číslice </a:t>
            </a:r>
            <a:r>
              <a:rPr lang="cs-CZ" dirty="0" smtClean="0">
                <a:solidFill>
                  <a:srgbClr val="FF0000"/>
                </a:solidFill>
              </a:rPr>
              <a:t>0, 1, 2, 3, 4. </a:t>
            </a:r>
            <a:r>
              <a:rPr lang="cs-CZ" dirty="0" smtClean="0"/>
              <a:t>Počet desetitisíců </a:t>
            </a:r>
            <a:r>
              <a:rPr lang="cs-CZ" dirty="0" smtClean="0">
                <a:solidFill>
                  <a:schemeClr val="accent1"/>
                </a:solidFill>
              </a:rPr>
              <a:t>zůstane stejný </a:t>
            </a:r>
            <a:r>
              <a:rPr lang="cs-CZ" dirty="0" smtClean="0"/>
              <a:t>a na ostatní místa napíšeme nulu.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 </a:t>
            </a:r>
            <a:r>
              <a:rPr lang="cs-CZ" dirty="0" smtClean="0"/>
              <a:t>6</a:t>
            </a:r>
            <a:r>
              <a:rPr lang="cs-CZ" dirty="0" smtClean="0">
                <a:solidFill>
                  <a:schemeClr val="accent1"/>
                </a:solidFill>
              </a:rPr>
              <a:t>4 </a:t>
            </a:r>
            <a:r>
              <a:rPr lang="cs-CZ" dirty="0" smtClean="0"/>
              <a:t>000 - </a:t>
            </a:r>
            <a:r>
              <a:rPr lang="cs-CZ" dirty="0" smtClean="0">
                <a:solidFill>
                  <a:schemeClr val="accent1"/>
                </a:solidFill>
              </a:rPr>
              <a:t>60 </a:t>
            </a:r>
            <a:r>
              <a:rPr lang="cs-CZ" dirty="0" smtClean="0"/>
              <a:t>000	6</a:t>
            </a:r>
            <a:r>
              <a:rPr lang="cs-CZ" dirty="0" smtClean="0">
                <a:solidFill>
                  <a:schemeClr val="accent1"/>
                </a:solidFill>
              </a:rPr>
              <a:t>4 </a:t>
            </a:r>
            <a:r>
              <a:rPr lang="cs-CZ" dirty="0" smtClean="0"/>
              <a:t>299 - </a:t>
            </a:r>
            <a:r>
              <a:rPr lang="cs-CZ" dirty="0" smtClean="0">
                <a:solidFill>
                  <a:schemeClr val="accent1"/>
                </a:solidFill>
              </a:rPr>
              <a:t>60 </a:t>
            </a:r>
            <a:r>
              <a:rPr lang="cs-CZ" dirty="0" smtClean="0"/>
              <a:t>000</a:t>
            </a: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b) </a:t>
            </a:r>
            <a:r>
              <a:rPr lang="cs-CZ" dirty="0" smtClean="0">
                <a:solidFill>
                  <a:schemeClr val="tx2"/>
                </a:solidFill>
              </a:rPr>
              <a:t>Nahoru </a:t>
            </a:r>
            <a:r>
              <a:rPr lang="cs-CZ" dirty="0" smtClean="0"/>
              <a:t>jestliže na místě </a:t>
            </a:r>
            <a:r>
              <a:rPr lang="cs-CZ" b="1" dirty="0" smtClean="0"/>
              <a:t>tisíců </a:t>
            </a:r>
            <a:r>
              <a:rPr lang="cs-CZ" dirty="0" smtClean="0"/>
              <a:t>je číslice </a:t>
            </a:r>
            <a:r>
              <a:rPr lang="cs-CZ" dirty="0" smtClean="0">
                <a:solidFill>
                  <a:schemeClr val="tx2"/>
                </a:solidFill>
              </a:rPr>
              <a:t>5, 6, 7,     8, 9. </a:t>
            </a:r>
            <a:r>
              <a:rPr lang="cs-CZ" dirty="0" smtClean="0"/>
              <a:t>Počet desetitisíců se </a:t>
            </a:r>
            <a:r>
              <a:rPr lang="cs-CZ" dirty="0" smtClean="0">
                <a:solidFill>
                  <a:srgbClr val="FF0000"/>
                </a:solidFill>
              </a:rPr>
              <a:t>zvětší o jednu </a:t>
            </a:r>
            <a:r>
              <a:rPr lang="cs-CZ" dirty="0" smtClean="0"/>
              <a:t>a na ostatní místa napíšeme 0. </a:t>
            </a:r>
          </a:p>
          <a:p>
            <a:pPr marL="0" indent="0">
              <a:buNone/>
            </a:pPr>
            <a:r>
              <a:rPr lang="cs-CZ" dirty="0" smtClean="0"/>
              <a:t>    8</a:t>
            </a:r>
            <a:r>
              <a:rPr lang="cs-CZ" dirty="0" smtClean="0">
                <a:solidFill>
                  <a:srgbClr val="00B050"/>
                </a:solidFill>
              </a:rPr>
              <a:t>7 </a:t>
            </a:r>
            <a:r>
              <a:rPr lang="cs-CZ" dirty="0" smtClean="0"/>
              <a:t>000 - </a:t>
            </a:r>
            <a:r>
              <a:rPr lang="cs-CZ" dirty="0" smtClean="0">
                <a:solidFill>
                  <a:srgbClr val="00B050"/>
                </a:solidFill>
              </a:rPr>
              <a:t>80 </a:t>
            </a:r>
            <a:r>
              <a:rPr lang="cs-CZ" dirty="0" smtClean="0"/>
              <a:t>000		8</a:t>
            </a:r>
            <a:r>
              <a:rPr lang="cs-CZ" dirty="0" smtClean="0">
                <a:solidFill>
                  <a:srgbClr val="00B050"/>
                </a:solidFill>
              </a:rPr>
              <a:t>7 </a:t>
            </a:r>
            <a:r>
              <a:rPr lang="cs-CZ" dirty="0" smtClean="0"/>
              <a:t>457 - </a:t>
            </a:r>
            <a:r>
              <a:rPr lang="cs-CZ" dirty="0">
                <a:solidFill>
                  <a:srgbClr val="00B050"/>
                </a:solidFill>
              </a:rPr>
              <a:t>9</a:t>
            </a:r>
            <a:r>
              <a:rPr lang="cs-CZ" dirty="0" smtClean="0">
                <a:solidFill>
                  <a:srgbClr val="00B050"/>
                </a:solidFill>
              </a:rPr>
              <a:t>0 </a:t>
            </a:r>
            <a:r>
              <a:rPr lang="cs-CZ" dirty="0" smtClean="0"/>
              <a:t>000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33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Zaokrouhli na </a:t>
            </a:r>
            <a:r>
              <a:rPr lang="cs-CZ" dirty="0" smtClean="0">
                <a:solidFill>
                  <a:srgbClr val="C00000"/>
                </a:solidFill>
              </a:rPr>
              <a:t>desetitisíce: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nezapomeň </a:t>
            </a:r>
            <a:r>
              <a:rPr lang="cs-CZ" dirty="0" smtClean="0"/>
              <a:t>při tomto zaokrouhlení je určující číslice na místě </a:t>
            </a:r>
            <a:r>
              <a:rPr lang="cs-CZ" dirty="0" smtClean="0">
                <a:solidFill>
                  <a:srgbClr val="FF0000"/>
                </a:solidFill>
              </a:rPr>
              <a:t>tisíců.</a:t>
            </a:r>
            <a:endParaRPr lang="cs-CZ" dirty="0" smtClean="0">
              <a:solidFill>
                <a:schemeClr val="accent5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5"/>
                </a:solidFill>
              </a:rPr>
              <a:t>16 000			91 000		28 000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/>
                </a:solidFill>
              </a:rPr>
              <a:t>23 000			17 000		78 000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/>
                </a:solidFill>
              </a:rPr>
              <a:t>44 000			85 000		15 000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/>
                </a:solidFill>
              </a:rPr>
              <a:t>37 014			51 952		41 477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/>
                </a:solidFill>
              </a:rPr>
              <a:t>68 114			73 081		90 963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/>
                </a:solidFill>
              </a:rPr>
              <a:t>49 238			89 003		56 105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4861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Najdi a přiřaď správná </a:t>
            </a:r>
            <a:r>
              <a:rPr lang="cs-CZ" dirty="0" smtClean="0">
                <a:solidFill>
                  <a:srgbClr val="C00000"/>
                </a:solidFill>
              </a:rPr>
              <a:t>čísla: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najdi a přiřaď 3 čísla, která se budou po zaokrouhlení na desetitisíce rovnat těmto číslům: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chemeClr val="accent6"/>
                </a:solidFill>
              </a:rPr>
              <a:t>70 000			</a:t>
            </a:r>
            <a:r>
              <a:rPr lang="cs-CZ" dirty="0" smtClean="0">
                <a:solidFill>
                  <a:schemeClr val="accent4"/>
                </a:solidFill>
              </a:rPr>
              <a:t>30 000		</a:t>
            </a:r>
            <a:r>
              <a:rPr lang="cs-CZ" dirty="0" smtClean="0">
                <a:solidFill>
                  <a:srgbClr val="92D050"/>
                </a:solidFill>
              </a:rPr>
              <a:t>90 000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5157192"/>
            <a:ext cx="1152128" cy="43204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69 541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15716" y="5157192"/>
            <a:ext cx="1080120" cy="43204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33 058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151254" y="5157192"/>
            <a:ext cx="1008112" cy="43204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71 272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83968" y="5157192"/>
            <a:ext cx="1080120" cy="43204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87 369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08104" y="5157192"/>
            <a:ext cx="1008112" cy="43204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26 045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88224" y="5157192"/>
            <a:ext cx="1152128" cy="43204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94 258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75656" y="5589240"/>
            <a:ext cx="1080120" cy="43204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90 871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095836" y="5661279"/>
            <a:ext cx="1188132" cy="43204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66 203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64088" y="5661279"/>
            <a:ext cx="1224136" cy="43204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32 529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9231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Zaokrouhluj: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92D050"/>
                </a:solidFill>
              </a:rPr>
              <a:t>čísla </a:t>
            </a:r>
            <a:r>
              <a:rPr lang="cs-CZ" dirty="0" smtClean="0">
                <a:solidFill>
                  <a:srgbClr val="92D050"/>
                </a:solidFill>
              </a:rPr>
              <a:t>postupně na </a:t>
            </a:r>
            <a:r>
              <a:rPr lang="cs-CZ" dirty="0" smtClean="0"/>
              <a:t>desítky, </a:t>
            </a:r>
            <a:r>
              <a:rPr lang="cs-CZ" dirty="0" smtClean="0">
                <a:solidFill>
                  <a:srgbClr val="C00000"/>
                </a:solidFill>
              </a:rPr>
              <a:t>stovky, </a:t>
            </a:r>
            <a:r>
              <a:rPr lang="cs-CZ" dirty="0" smtClean="0">
                <a:solidFill>
                  <a:schemeClr val="accent4"/>
                </a:solidFill>
              </a:rPr>
              <a:t>tisíce, </a:t>
            </a:r>
            <a:r>
              <a:rPr lang="cs-CZ" dirty="0" smtClean="0">
                <a:solidFill>
                  <a:srgbClr val="00B0F0"/>
                </a:solidFill>
              </a:rPr>
              <a:t>desetitisíce:   </a:t>
            </a:r>
            <a:endParaRPr lang="cs-CZ" dirty="0">
              <a:solidFill>
                <a:srgbClr val="92D050"/>
              </a:solidFill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63012336"/>
              </p:ext>
            </p:extLst>
          </p:nvPr>
        </p:nvGraphicFramePr>
        <p:xfrm>
          <a:off x="395536" y="2708920"/>
          <a:ext cx="410445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822333273"/>
              </p:ext>
            </p:extLst>
          </p:nvPr>
        </p:nvGraphicFramePr>
        <p:xfrm>
          <a:off x="4427984" y="2852936"/>
          <a:ext cx="4032448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793576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200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Anotace:</vt:lpstr>
      <vt:lpstr>Zaokrouhlování na desetitisíce:</vt:lpstr>
      <vt:lpstr>Zaokrouhli na desetitisíce:</vt:lpstr>
      <vt:lpstr>Najdi a přiřaď správná čísla:</vt:lpstr>
      <vt:lpstr>Zaokrouhluj: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Martin Králík</cp:lastModifiedBy>
  <cp:revision>49</cp:revision>
  <dcterms:created xsi:type="dcterms:W3CDTF">2012-01-15T10:00:58Z</dcterms:created>
  <dcterms:modified xsi:type="dcterms:W3CDTF">2012-03-09T14:09:44Z</dcterms:modified>
</cp:coreProperties>
</file>