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VY_32_INOVACE_5B33M4_Zaokrouhlování čísel na statisíce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Zaokrouhlování čísel na statisíce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CB07AB-43E9-4E7E-9257-9AE328C23196}" type="presOf" srcId="{EBC41103-E2E5-4D48-9B4B-425520D3D098}" destId="{A27B6496-BF1B-4384-9217-9659064D5D6A}" srcOrd="1" destOrd="0" presId="urn:microsoft.com/office/officeart/2005/8/layout/target3"/>
    <dgm:cxn modelId="{502A4867-3A03-4468-A481-802D74EE419A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AE58316-1FE8-4932-937B-7FC7E16A0251}" type="presOf" srcId="{019433A1-1324-4DE1-9E6F-32B851095F74}" destId="{E7297F21-D4FD-4A41-AE58-814D01A6B5E7}" srcOrd="1" destOrd="0" presId="urn:microsoft.com/office/officeart/2005/8/layout/target3"/>
    <dgm:cxn modelId="{EC5ADE57-0F76-4F0F-A98D-7A70FF3BABBF}" type="presOf" srcId="{C73C7642-F245-4585-8F88-243F9FAEF6CA}" destId="{59F530CB-4999-43B3-A00D-6AB53886BD77}" srcOrd="1" destOrd="0" presId="urn:microsoft.com/office/officeart/2005/8/layout/target3"/>
    <dgm:cxn modelId="{78E39FA7-CC27-4725-A835-1A788E2A0160}" type="presOf" srcId="{EBC41103-E2E5-4D48-9B4B-425520D3D098}" destId="{3BA01B75-849B-4716-8BCD-084A86FF328F}" srcOrd="0" destOrd="0" presId="urn:microsoft.com/office/officeart/2005/8/layout/target3"/>
    <dgm:cxn modelId="{1C17392B-91F7-412B-A558-3D23A60CEF6F}" type="presOf" srcId="{FBBFC3EA-9D9D-4F3A-BEA6-9C2C0E46BF20}" destId="{832BF48F-0145-4429-9E02-8FCA946CCE9E}" srcOrd="1" destOrd="0" presId="urn:microsoft.com/office/officeart/2005/8/layout/target3"/>
    <dgm:cxn modelId="{9D3C6621-E396-43D1-9646-4BCE6681114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9E40A1B-E516-4660-A84E-AB495E3B732F}" type="presOf" srcId="{39F8B381-5807-488E-AC22-73DD4140ED4A}" destId="{71045F8C-00FA-488E-A7BD-E2E6753D979D}" srcOrd="0" destOrd="0" presId="urn:microsoft.com/office/officeart/2005/8/layout/target3"/>
    <dgm:cxn modelId="{F2B43A23-A12F-4C9F-B748-18F2F832E6DE}" type="presOf" srcId="{445C7998-7549-48B0-BD68-D4F0167F02E5}" destId="{BC35EE03-4121-4EF9-923D-7CB6D30D358D}" srcOrd="0" destOrd="0" presId="urn:microsoft.com/office/officeart/2005/8/layout/target3"/>
    <dgm:cxn modelId="{8187ED63-6BB7-49C3-BD9E-20EB50C81ABF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2CCDF6C-BDB9-4768-ABA8-FA0D3D7FB3C1}" type="presOf" srcId="{FBBFC3EA-9D9D-4F3A-BEA6-9C2C0E46BF20}" destId="{643EA938-EDE0-4533-ACCC-D2BD6F3A527C}" srcOrd="0" destOrd="0" presId="urn:microsoft.com/office/officeart/2005/8/layout/target3"/>
    <dgm:cxn modelId="{29CFE5FD-4C77-4583-8BF1-B7BD1E201B7D}" type="presParOf" srcId="{71045F8C-00FA-488E-A7BD-E2E6753D979D}" destId="{3577EC6B-C980-4F34-8C69-4365E7B8FC8C}" srcOrd="0" destOrd="0" presId="urn:microsoft.com/office/officeart/2005/8/layout/target3"/>
    <dgm:cxn modelId="{54F799F9-F301-4CE6-801F-12C35948876B}" type="presParOf" srcId="{71045F8C-00FA-488E-A7BD-E2E6753D979D}" destId="{6940EB87-DC1D-4BC3-9408-9AC2E1FFC039}" srcOrd="1" destOrd="0" presId="urn:microsoft.com/office/officeart/2005/8/layout/target3"/>
    <dgm:cxn modelId="{24276112-1E05-47EE-97EF-F9AB25F01E93}" type="presParOf" srcId="{71045F8C-00FA-488E-A7BD-E2E6753D979D}" destId="{BC35EE03-4121-4EF9-923D-7CB6D30D358D}" srcOrd="2" destOrd="0" presId="urn:microsoft.com/office/officeart/2005/8/layout/target3"/>
    <dgm:cxn modelId="{230D9EFE-ED0D-4AB6-BE5B-5C2004859D0E}" type="presParOf" srcId="{71045F8C-00FA-488E-A7BD-E2E6753D979D}" destId="{C95EEA27-3CBF-4645-A92D-9D8AF5C1CBFC}" srcOrd="3" destOrd="0" presId="urn:microsoft.com/office/officeart/2005/8/layout/target3"/>
    <dgm:cxn modelId="{E0D0E003-7855-4071-9913-DD27C6E27C43}" type="presParOf" srcId="{71045F8C-00FA-488E-A7BD-E2E6753D979D}" destId="{851BB866-B6AE-4566-893F-4C635BA974FC}" srcOrd="4" destOrd="0" presId="urn:microsoft.com/office/officeart/2005/8/layout/target3"/>
    <dgm:cxn modelId="{0DF4525F-DC36-4E96-B764-BF8043F85831}" type="presParOf" srcId="{71045F8C-00FA-488E-A7BD-E2E6753D979D}" destId="{643EA938-EDE0-4533-ACCC-D2BD6F3A527C}" srcOrd="5" destOrd="0" presId="urn:microsoft.com/office/officeart/2005/8/layout/target3"/>
    <dgm:cxn modelId="{978D9C93-525E-4B9C-BB28-D2AC4F2240DD}" type="presParOf" srcId="{71045F8C-00FA-488E-A7BD-E2E6753D979D}" destId="{92F31B18-D66D-4CC7-89B9-378928DE877D}" srcOrd="6" destOrd="0" presId="urn:microsoft.com/office/officeart/2005/8/layout/target3"/>
    <dgm:cxn modelId="{C51B1E82-E431-43D1-8D89-61E9E480D5CF}" type="presParOf" srcId="{71045F8C-00FA-488E-A7BD-E2E6753D979D}" destId="{902074E1-B931-4618-97F1-FADBE82E9C3C}" srcOrd="7" destOrd="0" presId="urn:microsoft.com/office/officeart/2005/8/layout/target3"/>
    <dgm:cxn modelId="{7B6E049F-5D58-42B7-B17C-1E189F15B721}" type="presParOf" srcId="{71045F8C-00FA-488E-A7BD-E2E6753D979D}" destId="{A3817367-F2BC-482F-8832-FA00B51DCCF3}" srcOrd="8" destOrd="0" presId="urn:microsoft.com/office/officeart/2005/8/layout/target3"/>
    <dgm:cxn modelId="{69C23987-161F-469A-B442-CB8059B170B1}" type="presParOf" srcId="{71045F8C-00FA-488E-A7BD-E2E6753D979D}" destId="{2DD79E57-A63E-47D4-A1AB-6DF333476AD4}" srcOrd="9" destOrd="0" presId="urn:microsoft.com/office/officeart/2005/8/layout/target3"/>
    <dgm:cxn modelId="{49EE352C-B711-4F97-964B-A14F1BC589BC}" type="presParOf" srcId="{71045F8C-00FA-488E-A7BD-E2E6753D979D}" destId="{648967D3-ED80-4214-8D87-4E7012561E4A}" srcOrd="10" destOrd="0" presId="urn:microsoft.com/office/officeart/2005/8/layout/target3"/>
    <dgm:cxn modelId="{FD1A4B10-5C85-4349-8B39-87E61A5478D1}" type="presParOf" srcId="{71045F8C-00FA-488E-A7BD-E2E6753D979D}" destId="{9A9B6F4F-B6FF-4F2D-B640-A8473E589523}" srcOrd="11" destOrd="0" presId="urn:microsoft.com/office/officeart/2005/8/layout/target3"/>
    <dgm:cxn modelId="{8BF63CF4-7317-41E1-BC65-51F5026F7E81}" type="presParOf" srcId="{71045F8C-00FA-488E-A7BD-E2E6753D979D}" destId="{13BD0FAF-9F2C-4708-9E63-A8E8E5252943}" srcOrd="12" destOrd="0" presId="urn:microsoft.com/office/officeart/2005/8/layout/target3"/>
    <dgm:cxn modelId="{42ECE06C-2EEE-41E4-AC6A-A723D6D0CE11}" type="presParOf" srcId="{71045F8C-00FA-488E-A7BD-E2E6753D979D}" destId="{6821E7C9-5E4B-45FA-8F82-01E6F26FAA25}" srcOrd="13" destOrd="0" presId="urn:microsoft.com/office/officeart/2005/8/layout/target3"/>
    <dgm:cxn modelId="{96AB31B4-1190-4555-B400-0668A7447210}" type="presParOf" srcId="{71045F8C-00FA-488E-A7BD-E2E6753D979D}" destId="{3BA01B75-849B-4716-8BCD-084A86FF328F}" srcOrd="14" destOrd="0" presId="urn:microsoft.com/office/officeart/2005/8/layout/target3"/>
    <dgm:cxn modelId="{6A33E7B4-CF6B-44E8-BC27-E2826EA7A14F}" type="presParOf" srcId="{71045F8C-00FA-488E-A7BD-E2E6753D979D}" destId="{4D19AB04-24FA-40C2-B203-52AE3D15E171}" srcOrd="15" destOrd="0" presId="urn:microsoft.com/office/officeart/2005/8/layout/target3"/>
    <dgm:cxn modelId="{D9D02613-6C4F-4B52-B53B-80994BF214D2}" type="presParOf" srcId="{71045F8C-00FA-488E-A7BD-E2E6753D979D}" destId="{832BF48F-0145-4429-9E02-8FCA946CCE9E}" srcOrd="16" destOrd="0" presId="urn:microsoft.com/office/officeart/2005/8/layout/target3"/>
    <dgm:cxn modelId="{4C6FCE9B-7E25-4AA3-B7C6-AB539E438605}" type="presParOf" srcId="{71045F8C-00FA-488E-A7BD-E2E6753D979D}" destId="{E7297F21-D4FD-4A41-AE58-814D01A6B5E7}" srcOrd="17" destOrd="0" presId="urn:microsoft.com/office/officeart/2005/8/layout/target3"/>
    <dgm:cxn modelId="{2305C0C8-64EE-4F00-A751-28B0EC3AA09A}" type="presParOf" srcId="{71045F8C-00FA-488E-A7BD-E2E6753D979D}" destId="{59F530CB-4999-43B3-A00D-6AB53886BD77}" srcOrd="18" destOrd="0" presId="urn:microsoft.com/office/officeart/2005/8/layout/target3"/>
    <dgm:cxn modelId="{A07E3E15-1087-4AC7-B3E6-739D5CF96A6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B3E206-ABB2-461D-80AE-FA08F733AF54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860E02-202F-4ECD-BEED-2036C4D51FDE}">
      <dgm:prSet phldrT="[Text]" custT="1"/>
      <dgm:spPr/>
      <dgm:t>
        <a:bodyPr/>
        <a:lstStyle/>
        <a:p>
          <a:r>
            <a:rPr lang="cs-CZ" sz="1800" b="1" dirty="0" smtClean="0"/>
            <a:t>247 051</a:t>
          </a:r>
          <a:endParaRPr lang="cs-CZ" sz="1800" b="1" dirty="0"/>
        </a:p>
      </dgm:t>
    </dgm:pt>
    <dgm:pt modelId="{BC5B74F8-3C55-4BB1-9FE3-AC62B9F7CD11}" type="parTrans" cxnId="{A5D7FDE5-A587-4C06-A982-73C00A212932}">
      <dgm:prSet/>
      <dgm:spPr/>
      <dgm:t>
        <a:bodyPr/>
        <a:lstStyle/>
        <a:p>
          <a:endParaRPr lang="cs-CZ"/>
        </a:p>
      </dgm:t>
    </dgm:pt>
    <dgm:pt modelId="{961EEB96-96A1-446A-8EE6-1FEBC10EE66A}" type="sibTrans" cxnId="{A5D7FDE5-A587-4C06-A982-73C00A212932}">
      <dgm:prSet/>
      <dgm:spPr/>
      <dgm:t>
        <a:bodyPr/>
        <a:lstStyle/>
        <a:p>
          <a:endParaRPr lang="cs-CZ"/>
        </a:p>
      </dgm:t>
    </dgm:pt>
    <dgm:pt modelId="{C26178F8-FBD4-4C6D-B03A-E0746B9C8DA1}">
      <dgm:prSet phldrT="[Text]" phldr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05D2029B-BDB3-487B-BF78-20AE116B5925}" type="parTrans" cxnId="{2AD12A83-290C-4AF4-B31F-9F1ABC27C1DB}">
      <dgm:prSet/>
      <dgm:spPr/>
      <dgm:t>
        <a:bodyPr/>
        <a:lstStyle/>
        <a:p>
          <a:endParaRPr lang="cs-CZ"/>
        </a:p>
      </dgm:t>
    </dgm:pt>
    <dgm:pt modelId="{CE70ABBD-AD77-44B0-B9C0-F472473B6BA7}" type="sibTrans" cxnId="{2AD12A83-290C-4AF4-B31F-9F1ABC27C1DB}">
      <dgm:prSet/>
      <dgm:spPr/>
      <dgm:t>
        <a:bodyPr/>
        <a:lstStyle/>
        <a:p>
          <a:endParaRPr lang="cs-CZ"/>
        </a:p>
      </dgm:t>
    </dgm:pt>
    <dgm:pt modelId="{06476872-49EC-4A1E-84EC-BBCDC1B2188E}">
      <dgm:prSet phldrT="[Text]" phldr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BB26CEF2-17EC-4A46-BB46-65B3E22D7EFA}" type="parTrans" cxnId="{492DBFF0-07B1-4326-8E8B-F0CE370CF48C}">
      <dgm:prSet/>
      <dgm:spPr/>
      <dgm:t>
        <a:bodyPr/>
        <a:lstStyle/>
        <a:p>
          <a:endParaRPr lang="cs-CZ"/>
        </a:p>
      </dgm:t>
    </dgm:pt>
    <dgm:pt modelId="{2C859C02-5E81-431E-9429-083A393ABBFB}" type="sibTrans" cxnId="{492DBFF0-07B1-4326-8E8B-F0CE370CF48C}">
      <dgm:prSet/>
      <dgm:spPr/>
      <dgm:t>
        <a:bodyPr/>
        <a:lstStyle/>
        <a:p>
          <a:endParaRPr lang="cs-CZ"/>
        </a:p>
      </dgm:t>
    </dgm:pt>
    <dgm:pt modelId="{88481B64-EE60-4E13-BAA2-271D6249CA42}">
      <dgm:prSet phldrT="[Text]" phldr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11217102-DDE4-484A-8333-ABABE7F73D51}" type="parTrans" cxnId="{632BA51C-F716-4C65-802E-43253E6F4CB4}">
      <dgm:prSet/>
      <dgm:spPr/>
      <dgm:t>
        <a:bodyPr/>
        <a:lstStyle/>
        <a:p>
          <a:endParaRPr lang="cs-CZ"/>
        </a:p>
      </dgm:t>
    </dgm:pt>
    <dgm:pt modelId="{3CC8B45B-582E-4045-9395-DEEEB5750466}" type="sibTrans" cxnId="{632BA51C-F716-4C65-802E-43253E6F4CB4}">
      <dgm:prSet/>
      <dgm:spPr/>
      <dgm:t>
        <a:bodyPr/>
        <a:lstStyle/>
        <a:p>
          <a:endParaRPr lang="cs-CZ"/>
        </a:p>
      </dgm:t>
    </dgm:pt>
    <dgm:pt modelId="{7573B96F-348A-48AD-9C69-52012E26ECF6}" type="pres">
      <dgm:prSet presAssocID="{96B3E206-ABB2-461D-80AE-FA08F733AF5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F2FA91A-EE2B-4D97-B6F5-95320DB05D30}" type="pres">
      <dgm:prSet presAssocID="{A3860E02-202F-4ECD-BEED-2036C4D51FDE}" presName="singleCycle" presStyleCnt="0"/>
      <dgm:spPr/>
    </dgm:pt>
    <dgm:pt modelId="{FC68C093-777E-4B12-B28A-AC4E3745D9D9}" type="pres">
      <dgm:prSet presAssocID="{A3860E02-202F-4ECD-BEED-2036C4D51FDE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1A243426-D9D6-49B5-9C1B-87506240D1D3}" type="pres">
      <dgm:prSet presAssocID="{05D2029B-BDB3-487B-BF78-20AE116B5925}" presName="Name56" presStyleLbl="parChTrans1D2" presStyleIdx="0" presStyleCnt="3"/>
      <dgm:spPr/>
    </dgm:pt>
    <dgm:pt modelId="{99487264-CE4D-47C0-AB1B-4B571E4D86B6}" type="pres">
      <dgm:prSet presAssocID="{C26178F8-FBD4-4C6D-B03A-E0746B9C8DA1}" presName="text0" presStyleLbl="node1" presStyleIdx="1" presStyleCnt="4">
        <dgm:presLayoutVars>
          <dgm:bulletEnabled val="1"/>
        </dgm:presLayoutVars>
      </dgm:prSet>
      <dgm:spPr/>
    </dgm:pt>
    <dgm:pt modelId="{47DEF050-C721-4C6F-BF97-CCFF594C7043}" type="pres">
      <dgm:prSet presAssocID="{BB26CEF2-17EC-4A46-BB46-65B3E22D7EFA}" presName="Name56" presStyleLbl="parChTrans1D2" presStyleIdx="1" presStyleCnt="3"/>
      <dgm:spPr/>
    </dgm:pt>
    <dgm:pt modelId="{AA84FEA6-1070-4B37-A3B0-4772D1585033}" type="pres">
      <dgm:prSet presAssocID="{06476872-49EC-4A1E-84EC-BBCDC1B2188E}" presName="text0" presStyleLbl="node1" presStyleIdx="2" presStyleCnt="4">
        <dgm:presLayoutVars>
          <dgm:bulletEnabled val="1"/>
        </dgm:presLayoutVars>
      </dgm:prSet>
      <dgm:spPr/>
    </dgm:pt>
    <dgm:pt modelId="{A2E6F8D3-78AE-462A-BFFA-666C61759EBA}" type="pres">
      <dgm:prSet presAssocID="{11217102-DDE4-484A-8333-ABABE7F73D51}" presName="Name56" presStyleLbl="parChTrans1D2" presStyleIdx="2" presStyleCnt="3"/>
      <dgm:spPr/>
    </dgm:pt>
    <dgm:pt modelId="{C36F6DEE-DDD9-466C-9E30-17AF2FF360A1}" type="pres">
      <dgm:prSet presAssocID="{88481B64-EE60-4E13-BAA2-271D6249CA42}" presName="text0" presStyleLbl="node1" presStyleIdx="3" presStyleCnt="4">
        <dgm:presLayoutVars>
          <dgm:bulletEnabled val="1"/>
        </dgm:presLayoutVars>
      </dgm:prSet>
      <dgm:spPr/>
    </dgm:pt>
  </dgm:ptLst>
  <dgm:cxnLst>
    <dgm:cxn modelId="{698779B5-AE57-4ABB-9B83-EE828173B662}" type="presOf" srcId="{06476872-49EC-4A1E-84EC-BBCDC1B2188E}" destId="{AA84FEA6-1070-4B37-A3B0-4772D1585033}" srcOrd="0" destOrd="0" presId="urn:microsoft.com/office/officeart/2008/layout/RadialCluster"/>
    <dgm:cxn modelId="{6F394274-2234-4693-A8C9-3C64927B756D}" type="presOf" srcId="{88481B64-EE60-4E13-BAA2-271D6249CA42}" destId="{C36F6DEE-DDD9-466C-9E30-17AF2FF360A1}" srcOrd="0" destOrd="0" presId="urn:microsoft.com/office/officeart/2008/layout/RadialCluster"/>
    <dgm:cxn modelId="{A5D7FDE5-A587-4C06-A982-73C00A212932}" srcId="{96B3E206-ABB2-461D-80AE-FA08F733AF54}" destId="{A3860E02-202F-4ECD-BEED-2036C4D51FDE}" srcOrd="0" destOrd="0" parTransId="{BC5B74F8-3C55-4BB1-9FE3-AC62B9F7CD11}" sibTransId="{961EEB96-96A1-446A-8EE6-1FEBC10EE66A}"/>
    <dgm:cxn modelId="{2AD12A83-290C-4AF4-B31F-9F1ABC27C1DB}" srcId="{A3860E02-202F-4ECD-BEED-2036C4D51FDE}" destId="{C26178F8-FBD4-4C6D-B03A-E0746B9C8DA1}" srcOrd="0" destOrd="0" parTransId="{05D2029B-BDB3-487B-BF78-20AE116B5925}" sibTransId="{CE70ABBD-AD77-44B0-B9C0-F472473B6BA7}"/>
    <dgm:cxn modelId="{D62476EE-4F82-464A-BC7F-1C3B8F682EC7}" type="presOf" srcId="{A3860E02-202F-4ECD-BEED-2036C4D51FDE}" destId="{FC68C093-777E-4B12-B28A-AC4E3745D9D9}" srcOrd="0" destOrd="0" presId="urn:microsoft.com/office/officeart/2008/layout/RadialCluster"/>
    <dgm:cxn modelId="{492DBFF0-07B1-4326-8E8B-F0CE370CF48C}" srcId="{A3860E02-202F-4ECD-BEED-2036C4D51FDE}" destId="{06476872-49EC-4A1E-84EC-BBCDC1B2188E}" srcOrd="1" destOrd="0" parTransId="{BB26CEF2-17EC-4A46-BB46-65B3E22D7EFA}" sibTransId="{2C859C02-5E81-431E-9429-083A393ABBFB}"/>
    <dgm:cxn modelId="{3F1E30BC-4637-4E93-A37D-F99EA2073BC9}" type="presOf" srcId="{C26178F8-FBD4-4C6D-B03A-E0746B9C8DA1}" destId="{99487264-CE4D-47C0-AB1B-4B571E4D86B6}" srcOrd="0" destOrd="0" presId="urn:microsoft.com/office/officeart/2008/layout/RadialCluster"/>
    <dgm:cxn modelId="{B9017A3D-74D6-4995-962B-72AB86050083}" type="presOf" srcId="{BB26CEF2-17EC-4A46-BB46-65B3E22D7EFA}" destId="{47DEF050-C721-4C6F-BF97-CCFF594C7043}" srcOrd="0" destOrd="0" presId="urn:microsoft.com/office/officeart/2008/layout/RadialCluster"/>
    <dgm:cxn modelId="{EA04C6AC-00A0-4D05-B38D-CDF7613B1431}" type="presOf" srcId="{05D2029B-BDB3-487B-BF78-20AE116B5925}" destId="{1A243426-D9D6-49B5-9C1B-87506240D1D3}" srcOrd="0" destOrd="0" presId="urn:microsoft.com/office/officeart/2008/layout/RadialCluster"/>
    <dgm:cxn modelId="{0EF90EE5-383B-479A-8264-F2EB1321768E}" type="presOf" srcId="{11217102-DDE4-484A-8333-ABABE7F73D51}" destId="{A2E6F8D3-78AE-462A-BFFA-666C61759EBA}" srcOrd="0" destOrd="0" presId="urn:microsoft.com/office/officeart/2008/layout/RadialCluster"/>
    <dgm:cxn modelId="{632BA51C-F716-4C65-802E-43253E6F4CB4}" srcId="{A3860E02-202F-4ECD-BEED-2036C4D51FDE}" destId="{88481B64-EE60-4E13-BAA2-271D6249CA42}" srcOrd="2" destOrd="0" parTransId="{11217102-DDE4-484A-8333-ABABE7F73D51}" sibTransId="{3CC8B45B-582E-4045-9395-DEEEB5750466}"/>
    <dgm:cxn modelId="{2825D4CB-AC12-459B-AA58-205B5F1A6743}" type="presOf" srcId="{96B3E206-ABB2-461D-80AE-FA08F733AF54}" destId="{7573B96F-348A-48AD-9C69-52012E26ECF6}" srcOrd="0" destOrd="0" presId="urn:microsoft.com/office/officeart/2008/layout/RadialCluster"/>
    <dgm:cxn modelId="{07DF422A-72C4-4B72-B16F-866562630028}" type="presParOf" srcId="{7573B96F-348A-48AD-9C69-52012E26ECF6}" destId="{2F2FA91A-EE2B-4D97-B6F5-95320DB05D30}" srcOrd="0" destOrd="0" presId="urn:microsoft.com/office/officeart/2008/layout/RadialCluster"/>
    <dgm:cxn modelId="{999879ED-EE54-46FE-8086-76607D4DCE61}" type="presParOf" srcId="{2F2FA91A-EE2B-4D97-B6F5-95320DB05D30}" destId="{FC68C093-777E-4B12-B28A-AC4E3745D9D9}" srcOrd="0" destOrd="0" presId="urn:microsoft.com/office/officeart/2008/layout/RadialCluster"/>
    <dgm:cxn modelId="{DDC6D75C-8E99-450F-9D8C-719B8CABAB1D}" type="presParOf" srcId="{2F2FA91A-EE2B-4D97-B6F5-95320DB05D30}" destId="{1A243426-D9D6-49B5-9C1B-87506240D1D3}" srcOrd="1" destOrd="0" presId="urn:microsoft.com/office/officeart/2008/layout/RadialCluster"/>
    <dgm:cxn modelId="{9FFCEA38-4D70-406E-B42A-C83A3770F60E}" type="presParOf" srcId="{2F2FA91A-EE2B-4D97-B6F5-95320DB05D30}" destId="{99487264-CE4D-47C0-AB1B-4B571E4D86B6}" srcOrd="2" destOrd="0" presId="urn:microsoft.com/office/officeart/2008/layout/RadialCluster"/>
    <dgm:cxn modelId="{D25D3EB8-36A2-4214-A7BA-943BDFDBD539}" type="presParOf" srcId="{2F2FA91A-EE2B-4D97-B6F5-95320DB05D30}" destId="{47DEF050-C721-4C6F-BF97-CCFF594C7043}" srcOrd="3" destOrd="0" presId="urn:microsoft.com/office/officeart/2008/layout/RadialCluster"/>
    <dgm:cxn modelId="{810D7BD0-3923-4EFA-99A8-9C60E08A2ECB}" type="presParOf" srcId="{2F2FA91A-EE2B-4D97-B6F5-95320DB05D30}" destId="{AA84FEA6-1070-4B37-A3B0-4772D1585033}" srcOrd="4" destOrd="0" presId="urn:microsoft.com/office/officeart/2008/layout/RadialCluster"/>
    <dgm:cxn modelId="{94F06255-7F0A-4AEE-B093-3CDDD0C0C94D}" type="presParOf" srcId="{2F2FA91A-EE2B-4D97-B6F5-95320DB05D30}" destId="{A2E6F8D3-78AE-462A-BFFA-666C61759EBA}" srcOrd="5" destOrd="0" presId="urn:microsoft.com/office/officeart/2008/layout/RadialCluster"/>
    <dgm:cxn modelId="{540037E8-D0F4-4618-9CBC-E02A87B3D324}" type="presParOf" srcId="{2F2FA91A-EE2B-4D97-B6F5-95320DB05D30}" destId="{C36F6DEE-DDD9-466C-9E30-17AF2FF360A1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876E69-7E8A-49A2-99C9-598244C51EC2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338EBC-D1A0-4DD9-9DC6-3683A8B8BEFA}">
      <dgm:prSet phldrT="[Text]" custT="1"/>
      <dgm:spPr/>
      <dgm:t>
        <a:bodyPr/>
        <a:lstStyle/>
        <a:p>
          <a:r>
            <a:rPr lang="cs-CZ" sz="1800" b="1" dirty="0" smtClean="0"/>
            <a:t>581 630</a:t>
          </a:r>
          <a:endParaRPr lang="cs-CZ" sz="1800" b="1" dirty="0"/>
        </a:p>
      </dgm:t>
    </dgm:pt>
    <dgm:pt modelId="{CB4E8A1B-FA18-4621-916D-05C0E52751C8}" type="parTrans" cxnId="{1D7BABE1-6388-4D01-9D43-48D1814CB039}">
      <dgm:prSet/>
      <dgm:spPr/>
      <dgm:t>
        <a:bodyPr/>
        <a:lstStyle/>
        <a:p>
          <a:endParaRPr lang="cs-CZ"/>
        </a:p>
      </dgm:t>
    </dgm:pt>
    <dgm:pt modelId="{8E2A4921-A71A-4BCA-88D3-50FB672571AA}" type="sibTrans" cxnId="{1D7BABE1-6388-4D01-9D43-48D1814CB039}">
      <dgm:prSet/>
      <dgm:spPr/>
      <dgm:t>
        <a:bodyPr/>
        <a:lstStyle/>
        <a:p>
          <a:endParaRPr lang="cs-CZ"/>
        </a:p>
      </dgm:t>
    </dgm:pt>
    <dgm:pt modelId="{52A76A4A-B90F-401E-8EE9-4C1CC6D968B8}">
      <dgm:prSet phldrT="[Text]" phldr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C640910C-28B4-4CD4-ACEB-7173573C48A4}" type="parTrans" cxnId="{EF51D79B-66DD-491A-9CA5-F0A57CE5B0C3}">
      <dgm:prSet/>
      <dgm:spPr/>
      <dgm:t>
        <a:bodyPr/>
        <a:lstStyle/>
        <a:p>
          <a:endParaRPr lang="cs-CZ"/>
        </a:p>
      </dgm:t>
    </dgm:pt>
    <dgm:pt modelId="{8B389E8C-2A3F-479C-BADB-10859A1A4D19}" type="sibTrans" cxnId="{EF51D79B-66DD-491A-9CA5-F0A57CE5B0C3}">
      <dgm:prSet/>
      <dgm:spPr/>
      <dgm:t>
        <a:bodyPr/>
        <a:lstStyle/>
        <a:p>
          <a:endParaRPr lang="cs-CZ"/>
        </a:p>
      </dgm:t>
    </dgm:pt>
    <dgm:pt modelId="{A2B3232C-BDD0-486D-80CE-9C75EF3A8A8B}">
      <dgm:prSet phldrT="[Text]" phldr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0AE505FD-E1EE-4724-8FC0-1781A0C99A0C}" type="parTrans" cxnId="{2F091ECF-4637-4856-A904-7C3A023A9307}">
      <dgm:prSet/>
      <dgm:spPr/>
      <dgm:t>
        <a:bodyPr/>
        <a:lstStyle/>
        <a:p>
          <a:endParaRPr lang="cs-CZ"/>
        </a:p>
      </dgm:t>
    </dgm:pt>
    <dgm:pt modelId="{258BB25A-8714-41F3-AC85-3498EDD3B5BD}" type="sibTrans" cxnId="{2F091ECF-4637-4856-A904-7C3A023A9307}">
      <dgm:prSet/>
      <dgm:spPr/>
      <dgm:t>
        <a:bodyPr/>
        <a:lstStyle/>
        <a:p>
          <a:endParaRPr lang="cs-CZ"/>
        </a:p>
      </dgm:t>
    </dgm:pt>
    <dgm:pt modelId="{5DBE2CDD-4323-4AC6-9B41-DD92CC4E8FAF}">
      <dgm:prSet phldrT="[Text]" phldr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DDBC033D-13EF-49AF-8F57-4266C523A3CF}" type="parTrans" cxnId="{E5F0329E-6D68-4A62-AA10-0B539E43E8B4}">
      <dgm:prSet/>
      <dgm:spPr/>
      <dgm:t>
        <a:bodyPr/>
        <a:lstStyle/>
        <a:p>
          <a:endParaRPr lang="cs-CZ"/>
        </a:p>
      </dgm:t>
    </dgm:pt>
    <dgm:pt modelId="{2C7BB70B-797D-40D2-9745-69BEFB562436}" type="sibTrans" cxnId="{E5F0329E-6D68-4A62-AA10-0B539E43E8B4}">
      <dgm:prSet/>
      <dgm:spPr/>
      <dgm:t>
        <a:bodyPr/>
        <a:lstStyle/>
        <a:p>
          <a:endParaRPr lang="cs-CZ"/>
        </a:p>
      </dgm:t>
    </dgm:pt>
    <dgm:pt modelId="{ADC113CE-D701-48BA-9CCC-4D9D3BACCA67}" type="pres">
      <dgm:prSet presAssocID="{B1876E69-7E8A-49A2-99C9-598244C51EC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E5FE3FF8-0A9B-40D5-A671-A1B453EFC2C3}" type="pres">
      <dgm:prSet presAssocID="{1E338EBC-D1A0-4DD9-9DC6-3683A8B8BEFA}" presName="singleCycle" presStyleCnt="0"/>
      <dgm:spPr/>
    </dgm:pt>
    <dgm:pt modelId="{0EBB74AA-5FAA-4C90-8AAF-28CEA348D057}" type="pres">
      <dgm:prSet presAssocID="{1E338EBC-D1A0-4DD9-9DC6-3683A8B8BEFA}" presName="singleCenter" presStyleLbl="node1" presStyleIdx="0" presStyleCnt="4">
        <dgm:presLayoutVars>
          <dgm:chMax val="7"/>
          <dgm:chPref val="7"/>
        </dgm:presLayoutVars>
      </dgm:prSet>
      <dgm:spPr/>
    </dgm:pt>
    <dgm:pt modelId="{95B03509-9707-4340-928B-C5BC5F41DCFC}" type="pres">
      <dgm:prSet presAssocID="{C640910C-28B4-4CD4-ACEB-7173573C48A4}" presName="Name56" presStyleLbl="parChTrans1D2" presStyleIdx="0" presStyleCnt="3"/>
      <dgm:spPr/>
    </dgm:pt>
    <dgm:pt modelId="{947AD78A-D89D-4189-9C44-00CE5098E86B}" type="pres">
      <dgm:prSet presAssocID="{52A76A4A-B90F-401E-8EE9-4C1CC6D968B8}" presName="text0" presStyleLbl="node1" presStyleIdx="1" presStyleCnt="4">
        <dgm:presLayoutVars>
          <dgm:bulletEnabled val="1"/>
        </dgm:presLayoutVars>
      </dgm:prSet>
      <dgm:spPr/>
    </dgm:pt>
    <dgm:pt modelId="{DDD7B505-ECAE-4506-81CC-F99F91087D63}" type="pres">
      <dgm:prSet presAssocID="{0AE505FD-E1EE-4724-8FC0-1781A0C99A0C}" presName="Name56" presStyleLbl="parChTrans1D2" presStyleIdx="1" presStyleCnt="3"/>
      <dgm:spPr/>
    </dgm:pt>
    <dgm:pt modelId="{FBC3507C-AB0A-4B09-A0E1-E12A549AA653}" type="pres">
      <dgm:prSet presAssocID="{A2B3232C-BDD0-486D-80CE-9C75EF3A8A8B}" presName="text0" presStyleLbl="node1" presStyleIdx="2" presStyleCnt="4">
        <dgm:presLayoutVars>
          <dgm:bulletEnabled val="1"/>
        </dgm:presLayoutVars>
      </dgm:prSet>
      <dgm:spPr/>
    </dgm:pt>
    <dgm:pt modelId="{F8E1003D-FA1F-45FB-ACCF-446240CE2D63}" type="pres">
      <dgm:prSet presAssocID="{DDBC033D-13EF-49AF-8F57-4266C523A3CF}" presName="Name56" presStyleLbl="parChTrans1D2" presStyleIdx="2" presStyleCnt="3"/>
      <dgm:spPr/>
    </dgm:pt>
    <dgm:pt modelId="{29B746A4-0A4D-4371-A797-5760236C5616}" type="pres">
      <dgm:prSet presAssocID="{5DBE2CDD-4323-4AC6-9B41-DD92CC4E8FAF}" presName="text0" presStyleLbl="node1" presStyleIdx="3" presStyleCnt="4">
        <dgm:presLayoutVars>
          <dgm:bulletEnabled val="1"/>
        </dgm:presLayoutVars>
      </dgm:prSet>
      <dgm:spPr/>
    </dgm:pt>
  </dgm:ptLst>
  <dgm:cxnLst>
    <dgm:cxn modelId="{E5F0329E-6D68-4A62-AA10-0B539E43E8B4}" srcId="{1E338EBC-D1A0-4DD9-9DC6-3683A8B8BEFA}" destId="{5DBE2CDD-4323-4AC6-9B41-DD92CC4E8FAF}" srcOrd="2" destOrd="0" parTransId="{DDBC033D-13EF-49AF-8F57-4266C523A3CF}" sibTransId="{2C7BB70B-797D-40D2-9745-69BEFB562436}"/>
    <dgm:cxn modelId="{8620EC85-A62C-4D66-A4EC-DA12EF5FABF1}" type="presOf" srcId="{5DBE2CDD-4323-4AC6-9B41-DD92CC4E8FAF}" destId="{29B746A4-0A4D-4371-A797-5760236C5616}" srcOrd="0" destOrd="0" presId="urn:microsoft.com/office/officeart/2008/layout/RadialCluster"/>
    <dgm:cxn modelId="{DD2FD47A-665A-4A62-8F29-9C55899E4BEA}" type="presOf" srcId="{A2B3232C-BDD0-486D-80CE-9C75EF3A8A8B}" destId="{FBC3507C-AB0A-4B09-A0E1-E12A549AA653}" srcOrd="0" destOrd="0" presId="urn:microsoft.com/office/officeart/2008/layout/RadialCluster"/>
    <dgm:cxn modelId="{EE6232F7-895F-430A-B8E9-9E96C62A79E6}" type="presOf" srcId="{52A76A4A-B90F-401E-8EE9-4C1CC6D968B8}" destId="{947AD78A-D89D-4189-9C44-00CE5098E86B}" srcOrd="0" destOrd="0" presId="urn:microsoft.com/office/officeart/2008/layout/RadialCluster"/>
    <dgm:cxn modelId="{875938CB-CE91-4C81-AD23-B70E14C7B8D7}" type="presOf" srcId="{C640910C-28B4-4CD4-ACEB-7173573C48A4}" destId="{95B03509-9707-4340-928B-C5BC5F41DCFC}" srcOrd="0" destOrd="0" presId="urn:microsoft.com/office/officeart/2008/layout/RadialCluster"/>
    <dgm:cxn modelId="{1D7BABE1-6388-4D01-9D43-48D1814CB039}" srcId="{B1876E69-7E8A-49A2-99C9-598244C51EC2}" destId="{1E338EBC-D1A0-4DD9-9DC6-3683A8B8BEFA}" srcOrd="0" destOrd="0" parTransId="{CB4E8A1B-FA18-4621-916D-05C0E52751C8}" sibTransId="{8E2A4921-A71A-4BCA-88D3-50FB672571AA}"/>
    <dgm:cxn modelId="{088C0557-B3B0-42FD-9996-57885C349375}" type="presOf" srcId="{1E338EBC-D1A0-4DD9-9DC6-3683A8B8BEFA}" destId="{0EBB74AA-5FAA-4C90-8AAF-28CEA348D057}" srcOrd="0" destOrd="0" presId="urn:microsoft.com/office/officeart/2008/layout/RadialCluster"/>
    <dgm:cxn modelId="{2F091ECF-4637-4856-A904-7C3A023A9307}" srcId="{1E338EBC-D1A0-4DD9-9DC6-3683A8B8BEFA}" destId="{A2B3232C-BDD0-486D-80CE-9C75EF3A8A8B}" srcOrd="1" destOrd="0" parTransId="{0AE505FD-E1EE-4724-8FC0-1781A0C99A0C}" sibTransId="{258BB25A-8714-41F3-AC85-3498EDD3B5BD}"/>
    <dgm:cxn modelId="{05741114-56D5-4893-8065-8F42B7001207}" type="presOf" srcId="{DDBC033D-13EF-49AF-8F57-4266C523A3CF}" destId="{F8E1003D-FA1F-45FB-ACCF-446240CE2D63}" srcOrd="0" destOrd="0" presId="urn:microsoft.com/office/officeart/2008/layout/RadialCluster"/>
    <dgm:cxn modelId="{EF51D79B-66DD-491A-9CA5-F0A57CE5B0C3}" srcId="{1E338EBC-D1A0-4DD9-9DC6-3683A8B8BEFA}" destId="{52A76A4A-B90F-401E-8EE9-4C1CC6D968B8}" srcOrd="0" destOrd="0" parTransId="{C640910C-28B4-4CD4-ACEB-7173573C48A4}" sibTransId="{8B389E8C-2A3F-479C-BADB-10859A1A4D19}"/>
    <dgm:cxn modelId="{9BB5D5A5-8B98-478F-99DC-3DEB4560E0F4}" type="presOf" srcId="{B1876E69-7E8A-49A2-99C9-598244C51EC2}" destId="{ADC113CE-D701-48BA-9CCC-4D9D3BACCA67}" srcOrd="0" destOrd="0" presId="urn:microsoft.com/office/officeart/2008/layout/RadialCluster"/>
    <dgm:cxn modelId="{6AF9A07F-C374-4B9E-B0C2-F512DE34AD15}" type="presOf" srcId="{0AE505FD-E1EE-4724-8FC0-1781A0C99A0C}" destId="{DDD7B505-ECAE-4506-81CC-F99F91087D63}" srcOrd="0" destOrd="0" presId="urn:microsoft.com/office/officeart/2008/layout/RadialCluster"/>
    <dgm:cxn modelId="{D8B506DC-8341-416B-B98F-E22BEEF12808}" type="presParOf" srcId="{ADC113CE-D701-48BA-9CCC-4D9D3BACCA67}" destId="{E5FE3FF8-0A9B-40D5-A671-A1B453EFC2C3}" srcOrd="0" destOrd="0" presId="urn:microsoft.com/office/officeart/2008/layout/RadialCluster"/>
    <dgm:cxn modelId="{2316D02C-BD28-45EA-941E-91E29D0BA06F}" type="presParOf" srcId="{E5FE3FF8-0A9B-40D5-A671-A1B453EFC2C3}" destId="{0EBB74AA-5FAA-4C90-8AAF-28CEA348D057}" srcOrd="0" destOrd="0" presId="urn:microsoft.com/office/officeart/2008/layout/RadialCluster"/>
    <dgm:cxn modelId="{81DF48F9-AA8B-444B-9803-8C713B7D8B5A}" type="presParOf" srcId="{E5FE3FF8-0A9B-40D5-A671-A1B453EFC2C3}" destId="{95B03509-9707-4340-928B-C5BC5F41DCFC}" srcOrd="1" destOrd="0" presId="urn:microsoft.com/office/officeart/2008/layout/RadialCluster"/>
    <dgm:cxn modelId="{AD98A19B-2EF6-4B01-892A-4A432F0BB031}" type="presParOf" srcId="{E5FE3FF8-0A9B-40D5-A671-A1B453EFC2C3}" destId="{947AD78A-D89D-4189-9C44-00CE5098E86B}" srcOrd="2" destOrd="0" presId="urn:microsoft.com/office/officeart/2008/layout/RadialCluster"/>
    <dgm:cxn modelId="{74D73B01-AC11-43D7-9CAE-2F0910BA14A0}" type="presParOf" srcId="{E5FE3FF8-0A9B-40D5-A671-A1B453EFC2C3}" destId="{DDD7B505-ECAE-4506-81CC-F99F91087D63}" srcOrd="3" destOrd="0" presId="urn:microsoft.com/office/officeart/2008/layout/RadialCluster"/>
    <dgm:cxn modelId="{7454F802-6E4C-403D-A450-37940D5703AA}" type="presParOf" srcId="{E5FE3FF8-0A9B-40D5-A671-A1B453EFC2C3}" destId="{FBC3507C-AB0A-4B09-A0E1-E12A549AA653}" srcOrd="4" destOrd="0" presId="urn:microsoft.com/office/officeart/2008/layout/RadialCluster"/>
    <dgm:cxn modelId="{AE7C4092-CD82-4516-A523-1A87A8FEE567}" type="presParOf" srcId="{E5FE3FF8-0A9B-40D5-A671-A1B453EFC2C3}" destId="{F8E1003D-FA1F-45FB-ACCF-446240CE2D63}" srcOrd="5" destOrd="0" presId="urn:microsoft.com/office/officeart/2008/layout/RadialCluster"/>
    <dgm:cxn modelId="{19160A9A-8BCE-4421-AB62-9CB9C0BF6D21}" type="presParOf" srcId="{E5FE3FF8-0A9B-40D5-A671-A1B453EFC2C3}" destId="{29B746A4-0A4D-4371-A797-5760236C5616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</a:t>
          </a:r>
          <a:r>
            <a:rPr lang="cs-CZ" sz="1700" kern="1200" dirty="0" smtClean="0"/>
            <a:t>Základní škola a Mateřská škola Studená, okres Jindřichův Hradec  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Monika </a:t>
          </a:r>
          <a:r>
            <a:rPr lang="cs-CZ" sz="1700" kern="1200" dirty="0" err="1" smtClean="0"/>
            <a:t>Hřavová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VY_32_INOVACE_5B33M4_Zaokrouhlování čísel na statisíce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Zaokrouhlování čísel na statisíce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</a:t>
          </a:r>
          <a:r>
            <a:rPr lang="cs-CZ" sz="1700" kern="1200" dirty="0" smtClean="0"/>
            <a:t>CZ.1.07/1.4.00/21.3136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68C093-777E-4B12-B28A-AC4E3745D9D9}">
      <dsp:nvSpPr>
        <dsp:cNvPr id="0" name=""/>
        <dsp:cNvSpPr/>
      </dsp:nvSpPr>
      <dsp:spPr>
        <a:xfrm>
          <a:off x="1353750" y="1608028"/>
          <a:ext cx="1036915" cy="10369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247 051</a:t>
          </a:r>
          <a:endParaRPr lang="cs-CZ" sz="1800" b="1" kern="1200" dirty="0"/>
        </a:p>
      </dsp:txBody>
      <dsp:txXfrm>
        <a:off x="1404368" y="1658646"/>
        <a:ext cx="935679" cy="935679"/>
      </dsp:txXfrm>
    </dsp:sp>
    <dsp:sp modelId="{1A243426-D9D6-49B5-9C1B-87506240D1D3}">
      <dsp:nvSpPr>
        <dsp:cNvPr id="0" name=""/>
        <dsp:cNvSpPr/>
      </dsp:nvSpPr>
      <dsp:spPr>
        <a:xfrm rot="16200000">
          <a:off x="1508531" y="1244352"/>
          <a:ext cx="72735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27352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487264-CE4D-47C0-AB1B-4B571E4D86B6}">
      <dsp:nvSpPr>
        <dsp:cNvPr id="0" name=""/>
        <dsp:cNvSpPr/>
      </dsp:nvSpPr>
      <dsp:spPr>
        <a:xfrm>
          <a:off x="1524841" y="185942"/>
          <a:ext cx="694733" cy="694733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558755" y="219856"/>
        <a:ext cx="626905" cy="626905"/>
      </dsp:txXfrm>
    </dsp:sp>
    <dsp:sp modelId="{47DEF050-C721-4C6F-BF97-CCFF594C7043}">
      <dsp:nvSpPr>
        <dsp:cNvPr id="0" name=""/>
        <dsp:cNvSpPr/>
      </dsp:nvSpPr>
      <dsp:spPr>
        <a:xfrm rot="1800000">
          <a:off x="2350914" y="2574170"/>
          <a:ext cx="59340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3409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84FEA6-1070-4B37-A3B0-4772D1585033}">
      <dsp:nvSpPr>
        <dsp:cNvPr id="0" name=""/>
        <dsp:cNvSpPr/>
      </dsp:nvSpPr>
      <dsp:spPr>
        <a:xfrm>
          <a:off x="2904573" y="2575708"/>
          <a:ext cx="694733" cy="694733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938487" y="2609622"/>
        <a:ext cx="626905" cy="626905"/>
      </dsp:txXfrm>
    </dsp:sp>
    <dsp:sp modelId="{A2E6F8D3-78AE-462A-BFFA-666C61759EBA}">
      <dsp:nvSpPr>
        <dsp:cNvPr id="0" name=""/>
        <dsp:cNvSpPr/>
      </dsp:nvSpPr>
      <dsp:spPr>
        <a:xfrm rot="9000000">
          <a:off x="800091" y="2574170"/>
          <a:ext cx="59340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3409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6F6DEE-DDD9-466C-9E30-17AF2FF360A1}">
      <dsp:nvSpPr>
        <dsp:cNvPr id="0" name=""/>
        <dsp:cNvSpPr/>
      </dsp:nvSpPr>
      <dsp:spPr>
        <a:xfrm>
          <a:off x="145109" y="2575708"/>
          <a:ext cx="694733" cy="694733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79023" y="2609622"/>
        <a:ext cx="626905" cy="6269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B74AA-5FAA-4C90-8AAF-28CEA348D057}">
      <dsp:nvSpPr>
        <dsp:cNvPr id="0" name=""/>
        <dsp:cNvSpPr/>
      </dsp:nvSpPr>
      <dsp:spPr>
        <a:xfrm>
          <a:off x="1489433" y="1522205"/>
          <a:ext cx="981573" cy="9815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581 630</a:t>
          </a:r>
          <a:endParaRPr lang="cs-CZ" sz="1800" b="1" kern="1200" dirty="0"/>
        </a:p>
      </dsp:txBody>
      <dsp:txXfrm>
        <a:off x="1537349" y="1570121"/>
        <a:ext cx="885741" cy="885741"/>
      </dsp:txXfrm>
    </dsp:sp>
    <dsp:sp modelId="{95B03509-9707-4340-928B-C5BC5F41DCFC}">
      <dsp:nvSpPr>
        <dsp:cNvPr id="0" name=""/>
        <dsp:cNvSpPr/>
      </dsp:nvSpPr>
      <dsp:spPr>
        <a:xfrm rot="16200000">
          <a:off x="1635953" y="1177939"/>
          <a:ext cx="68853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88532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7AD78A-D89D-4189-9C44-00CE5098E86B}">
      <dsp:nvSpPr>
        <dsp:cNvPr id="0" name=""/>
        <dsp:cNvSpPr/>
      </dsp:nvSpPr>
      <dsp:spPr>
        <a:xfrm>
          <a:off x="1651392" y="176018"/>
          <a:ext cx="657654" cy="657654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683496" y="208122"/>
        <a:ext cx="593446" cy="593446"/>
      </dsp:txXfrm>
    </dsp:sp>
    <dsp:sp modelId="{DDD7B505-ECAE-4506-81CC-F99F91087D63}">
      <dsp:nvSpPr>
        <dsp:cNvPr id="0" name=""/>
        <dsp:cNvSpPr/>
      </dsp:nvSpPr>
      <dsp:spPr>
        <a:xfrm rot="1800000">
          <a:off x="2433377" y="2436783"/>
          <a:ext cx="56173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6173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C3507C-AB0A-4B09-A0E1-E12A549AA653}">
      <dsp:nvSpPr>
        <dsp:cNvPr id="0" name=""/>
        <dsp:cNvSpPr/>
      </dsp:nvSpPr>
      <dsp:spPr>
        <a:xfrm>
          <a:off x="2957486" y="2438239"/>
          <a:ext cx="657654" cy="65765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989590" y="2470343"/>
        <a:ext cx="593446" cy="593446"/>
      </dsp:txXfrm>
    </dsp:sp>
    <dsp:sp modelId="{F8E1003D-FA1F-45FB-ACCF-446240CE2D63}">
      <dsp:nvSpPr>
        <dsp:cNvPr id="0" name=""/>
        <dsp:cNvSpPr/>
      </dsp:nvSpPr>
      <dsp:spPr>
        <a:xfrm rot="9000000">
          <a:off x="965324" y="2436783"/>
          <a:ext cx="56173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6173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B746A4-0A4D-4371-A797-5760236C5616}">
      <dsp:nvSpPr>
        <dsp:cNvPr id="0" name=""/>
        <dsp:cNvSpPr/>
      </dsp:nvSpPr>
      <dsp:spPr>
        <a:xfrm>
          <a:off x="345299" y="2438239"/>
          <a:ext cx="657654" cy="657654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77403" y="2470343"/>
        <a:ext cx="593446" cy="593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53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759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960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029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90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378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096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110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779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998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73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291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B0518-8DD4-4208-AFF3-8007C8B8039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88BC4-0716-45CE-B3B8-53C531FCA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170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596895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4922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cílem této prezentace je aktivní procvičení nového učiva </a:t>
            </a:r>
          </a:p>
          <a:p>
            <a:r>
              <a:rPr lang="cs-CZ" dirty="0" smtClean="0"/>
              <a:t>prezentaci je možno využít i pro opakování učiva a tím motivovat žáky k získávání dalších vědomostí</a:t>
            </a:r>
          </a:p>
          <a:p>
            <a:r>
              <a:rPr lang="cs-CZ" dirty="0" smtClean="0"/>
              <a:t>pomůcky: mazací tabulky, fixy, učebnice, fólie, tužky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037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Zaokrouhlování čísel na statisíce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při zaokrouhlování čísel na </a:t>
            </a:r>
            <a:r>
              <a:rPr lang="cs-CZ" dirty="0" smtClean="0">
                <a:solidFill>
                  <a:schemeClr val="accent4"/>
                </a:solidFill>
              </a:rPr>
              <a:t>statisíce </a:t>
            </a:r>
            <a:r>
              <a:rPr lang="cs-CZ" dirty="0" smtClean="0"/>
              <a:t>je určující číslice na místě </a:t>
            </a:r>
            <a:r>
              <a:rPr lang="cs-CZ" b="1" dirty="0" smtClean="0"/>
              <a:t>desetitisíců</a:t>
            </a:r>
            <a:r>
              <a:rPr lang="cs-CZ" dirty="0" smtClean="0"/>
              <a:t>  </a:t>
            </a:r>
            <a:endParaRPr lang="cs-CZ" dirty="0" smtClean="0">
              <a:solidFill>
                <a:schemeClr val="accent2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solidFill>
                  <a:schemeClr val="accent2"/>
                </a:solidFill>
              </a:rPr>
              <a:t>dolů - </a:t>
            </a:r>
            <a:r>
              <a:rPr lang="cs-CZ" dirty="0" smtClean="0">
                <a:solidFill>
                  <a:schemeClr val="tx2"/>
                </a:solidFill>
              </a:rPr>
              <a:t>na místě </a:t>
            </a:r>
            <a:r>
              <a:rPr lang="cs-CZ" dirty="0" smtClean="0"/>
              <a:t>desetitisíců </a:t>
            </a:r>
            <a:r>
              <a:rPr lang="cs-CZ" dirty="0" smtClean="0">
                <a:solidFill>
                  <a:schemeClr val="tx2"/>
                </a:solidFill>
              </a:rPr>
              <a:t>je některá z číslic 0, 1, 2, 3, 4. Číslice na místě statisíců se nezmění a na ostatní místa napíšeme 0.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Např.: 316 000 – 300 000    316 587 - 300 000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b)  nahoru - </a:t>
            </a:r>
            <a:r>
              <a:rPr lang="cs-CZ" dirty="0" smtClean="0">
                <a:solidFill>
                  <a:schemeClr val="tx2"/>
                </a:solidFill>
              </a:rPr>
              <a:t>na místě </a:t>
            </a:r>
            <a:r>
              <a:rPr lang="cs-CZ" dirty="0" smtClean="0"/>
              <a:t>desetitisíců </a:t>
            </a:r>
            <a:r>
              <a:rPr lang="cs-CZ" dirty="0" smtClean="0">
                <a:solidFill>
                  <a:schemeClr val="tx2"/>
                </a:solidFill>
              </a:rPr>
              <a:t>je některá z číslic 5, 6, 7, 8, 9. Číslice na místě statisíců se zvětší o jednu a na ostatní místa napíšeme 0.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Např.: 590 000 – 600 000    598 143 – 600 000 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316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Zaokrouhluj čísla na statisíce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nezapomeň, při tomto zaokrouhlení je určující číslice na místě </a:t>
            </a:r>
            <a:r>
              <a:rPr lang="cs-CZ" dirty="0" smtClean="0">
                <a:solidFill>
                  <a:srgbClr val="FF0000"/>
                </a:solidFill>
              </a:rPr>
              <a:t>desetitisíců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120 000		458 360		687 027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360 000		248 661		508 321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630 000		892 474		761 506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990 000		161 657		224 777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576 259		  99 230		315 119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64 637		405 357		  40 147 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/>
                </a:solidFill>
              </a:rPr>
              <a:t>zaokrouhli tato čísla i na desetitisíce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540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Zaokrouhluj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/>
              <a:t>postupně zaokrouhli na </a:t>
            </a:r>
            <a:r>
              <a:rPr lang="cs-CZ" dirty="0" smtClean="0">
                <a:solidFill>
                  <a:schemeClr val="accent3"/>
                </a:solidFill>
              </a:rPr>
              <a:t>tisíce, </a:t>
            </a:r>
            <a:r>
              <a:rPr lang="cs-CZ" dirty="0" smtClean="0">
                <a:solidFill>
                  <a:srgbClr val="0070C0"/>
                </a:solidFill>
              </a:rPr>
              <a:t>desetitisíce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6"/>
                </a:solidFill>
              </a:rPr>
              <a:t>statisíce: 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42637196"/>
              </p:ext>
            </p:extLst>
          </p:nvPr>
        </p:nvGraphicFramePr>
        <p:xfrm>
          <a:off x="539552" y="2636912"/>
          <a:ext cx="3744416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176706088"/>
              </p:ext>
            </p:extLst>
          </p:nvPr>
        </p:nvGraphicFramePr>
        <p:xfrm>
          <a:off x="4716016" y="2636912"/>
          <a:ext cx="3960440" cy="3271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16673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Vyhledej správná čísla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čísla, která se po zaokrouhlení na statisíce budou rovnat těmto číslům:   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500 000		300 000		800 000</a:t>
            </a: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4725144"/>
            <a:ext cx="1512168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511 529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755576" y="5301208"/>
            <a:ext cx="1512168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792 011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2555776" y="5157192"/>
            <a:ext cx="1512168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480 000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3707904" y="5589240"/>
            <a:ext cx="1584176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801 482</a:t>
            </a:r>
            <a:endParaRPr lang="cs-CZ" b="1" dirty="0"/>
          </a:p>
        </p:txBody>
      </p:sp>
      <p:sp>
        <p:nvSpPr>
          <p:cNvPr id="8" name="Ovál 7"/>
          <p:cNvSpPr/>
          <p:nvPr/>
        </p:nvSpPr>
        <p:spPr>
          <a:xfrm>
            <a:off x="4067944" y="4941168"/>
            <a:ext cx="1512168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549 630</a:t>
            </a:r>
            <a:endParaRPr lang="cs-CZ" b="1" dirty="0"/>
          </a:p>
        </p:txBody>
      </p:sp>
      <p:sp>
        <p:nvSpPr>
          <p:cNvPr id="9" name="Ovál 8"/>
          <p:cNvSpPr/>
          <p:nvPr/>
        </p:nvSpPr>
        <p:spPr>
          <a:xfrm>
            <a:off x="5580112" y="5373216"/>
            <a:ext cx="1584176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837 999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6012160" y="4941168"/>
            <a:ext cx="1584176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251 336</a:t>
            </a:r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7123767" y="5589240"/>
            <a:ext cx="1512168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321 456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2411760" y="4725144"/>
            <a:ext cx="1440160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345 209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713807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256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Zaokrouhlování čísel na statisíce</vt:lpstr>
      <vt:lpstr>Zaokrouhluj čísla na statisíce</vt:lpstr>
      <vt:lpstr>Zaokrouhluj</vt:lpstr>
      <vt:lpstr>Vyhledej správná čísla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51</cp:revision>
  <dcterms:created xsi:type="dcterms:W3CDTF">2012-01-15T17:42:50Z</dcterms:created>
  <dcterms:modified xsi:type="dcterms:W3CDTF">2012-01-15T18:54:31Z</dcterms:modified>
</cp:coreProperties>
</file>