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Monika </a:t>
          </a:r>
          <a:r>
            <a:rPr lang="cs-CZ" dirty="0" err="1" smtClean="0"/>
            <a:t>Hřavová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VY_32_INOVACE_5B34M4_Pamětné sčítání a odčítání čísel větších než 10 000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Pamětné sčítání a odčítání čísel větších než 10 000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0E2992B-ABF0-437D-8284-A37D2C4E8C24}" type="presOf" srcId="{FBBFC3EA-9D9D-4F3A-BEA6-9C2C0E46BF20}" destId="{643EA938-EDE0-4533-ACCC-D2BD6F3A527C}" srcOrd="0" destOrd="0" presId="urn:microsoft.com/office/officeart/2005/8/layout/target3"/>
    <dgm:cxn modelId="{D7BABD0A-58AE-4AB7-86B9-C689B9AD4CF3}" type="presOf" srcId="{019433A1-1324-4DE1-9E6F-32B851095F74}" destId="{E7297F21-D4FD-4A41-AE58-814D01A6B5E7}" srcOrd="1" destOrd="0" presId="urn:microsoft.com/office/officeart/2005/8/layout/target3"/>
    <dgm:cxn modelId="{D37E7A87-964E-4542-AFC3-6E8B1523CD29}" type="presOf" srcId="{C73C7642-F245-4585-8F88-243F9FAEF6CA}" destId="{59F530CB-4999-43B3-A00D-6AB53886BD77}" srcOrd="1" destOrd="0" presId="urn:microsoft.com/office/officeart/2005/8/layout/target3"/>
    <dgm:cxn modelId="{8D3C51C5-4864-415F-AFFF-90246C016E86}" type="presOf" srcId="{EBC41103-E2E5-4D48-9B4B-425520D3D098}" destId="{A27B6496-BF1B-4384-9217-9659064D5D6A}" srcOrd="1" destOrd="0" presId="urn:microsoft.com/office/officeart/2005/8/layout/target3"/>
    <dgm:cxn modelId="{C3108090-A921-4F57-AB75-1358CFBD0F01}" type="presOf" srcId="{EBC41103-E2E5-4D48-9B4B-425520D3D098}" destId="{3BA01B75-849B-4716-8BCD-084A86FF328F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0DADAE7-94DB-46EC-A7B1-1E87032ACEDA}" type="presOf" srcId="{019433A1-1324-4DE1-9E6F-32B851095F74}" destId="{A3817367-F2BC-482F-8832-FA00B51DCCF3}" srcOrd="0" destOrd="0" presId="urn:microsoft.com/office/officeart/2005/8/layout/target3"/>
    <dgm:cxn modelId="{2C85A443-E638-4697-A514-A90D15D62EC1}" type="presOf" srcId="{FBBFC3EA-9D9D-4F3A-BEA6-9C2C0E46BF20}" destId="{832BF48F-0145-4429-9E02-8FCA946CCE9E}" srcOrd="1" destOrd="0" presId="urn:microsoft.com/office/officeart/2005/8/layout/target3"/>
    <dgm:cxn modelId="{491D74D2-F987-4240-82E1-6D30FBF40673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8806FFC-650C-4742-8450-38ED4C289363}" type="presOf" srcId="{445C7998-7549-48B0-BD68-D4F0167F02E5}" destId="{4D19AB04-24FA-40C2-B203-52AE3D15E171}" srcOrd="1" destOrd="0" presId="urn:microsoft.com/office/officeart/2005/8/layout/target3"/>
    <dgm:cxn modelId="{560455D5-2555-4D13-AFF7-75B10534F4A6}" type="presOf" srcId="{445C7998-7549-48B0-BD68-D4F0167F02E5}" destId="{BC35EE03-4121-4EF9-923D-7CB6D30D358D}" srcOrd="0" destOrd="0" presId="urn:microsoft.com/office/officeart/2005/8/layout/target3"/>
    <dgm:cxn modelId="{D42EF575-38E5-41BF-BA4C-B787204F6E92}" type="presOf" srcId="{C73C7642-F245-4585-8F88-243F9FAEF6CA}" destId="{9A9B6F4F-B6FF-4F2D-B640-A8473E589523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6ED08B81-3C21-4C5F-81B4-F3EE2F3CAA18}" type="presParOf" srcId="{71045F8C-00FA-488E-A7BD-E2E6753D979D}" destId="{3577EC6B-C980-4F34-8C69-4365E7B8FC8C}" srcOrd="0" destOrd="0" presId="urn:microsoft.com/office/officeart/2005/8/layout/target3"/>
    <dgm:cxn modelId="{A949F7E2-8E7D-4CFD-8465-15CA36EB3429}" type="presParOf" srcId="{71045F8C-00FA-488E-A7BD-E2E6753D979D}" destId="{6940EB87-DC1D-4BC3-9408-9AC2E1FFC039}" srcOrd="1" destOrd="0" presId="urn:microsoft.com/office/officeart/2005/8/layout/target3"/>
    <dgm:cxn modelId="{E95A0899-9195-489C-B80B-1EAE6A8516DD}" type="presParOf" srcId="{71045F8C-00FA-488E-A7BD-E2E6753D979D}" destId="{BC35EE03-4121-4EF9-923D-7CB6D30D358D}" srcOrd="2" destOrd="0" presId="urn:microsoft.com/office/officeart/2005/8/layout/target3"/>
    <dgm:cxn modelId="{DA18DAE8-CCEC-4BEF-A477-66D073A47965}" type="presParOf" srcId="{71045F8C-00FA-488E-A7BD-E2E6753D979D}" destId="{C95EEA27-3CBF-4645-A92D-9D8AF5C1CBFC}" srcOrd="3" destOrd="0" presId="urn:microsoft.com/office/officeart/2005/8/layout/target3"/>
    <dgm:cxn modelId="{B6DDFA12-A1EB-45FD-892A-564AAA187A4B}" type="presParOf" srcId="{71045F8C-00FA-488E-A7BD-E2E6753D979D}" destId="{851BB866-B6AE-4566-893F-4C635BA974FC}" srcOrd="4" destOrd="0" presId="urn:microsoft.com/office/officeart/2005/8/layout/target3"/>
    <dgm:cxn modelId="{1AF6FBAF-E3EF-4F4E-BF1A-4B6333E43062}" type="presParOf" srcId="{71045F8C-00FA-488E-A7BD-E2E6753D979D}" destId="{643EA938-EDE0-4533-ACCC-D2BD6F3A527C}" srcOrd="5" destOrd="0" presId="urn:microsoft.com/office/officeart/2005/8/layout/target3"/>
    <dgm:cxn modelId="{3BF67315-EDC9-4CB4-B80F-4BAA5F9593C3}" type="presParOf" srcId="{71045F8C-00FA-488E-A7BD-E2E6753D979D}" destId="{92F31B18-D66D-4CC7-89B9-378928DE877D}" srcOrd="6" destOrd="0" presId="urn:microsoft.com/office/officeart/2005/8/layout/target3"/>
    <dgm:cxn modelId="{D5843CF1-13E5-447B-A8DB-BAAD0A62B0D7}" type="presParOf" srcId="{71045F8C-00FA-488E-A7BD-E2E6753D979D}" destId="{902074E1-B931-4618-97F1-FADBE82E9C3C}" srcOrd="7" destOrd="0" presId="urn:microsoft.com/office/officeart/2005/8/layout/target3"/>
    <dgm:cxn modelId="{99DC7BAA-E21D-423F-9848-E66A5D00244C}" type="presParOf" srcId="{71045F8C-00FA-488E-A7BD-E2E6753D979D}" destId="{A3817367-F2BC-482F-8832-FA00B51DCCF3}" srcOrd="8" destOrd="0" presId="urn:microsoft.com/office/officeart/2005/8/layout/target3"/>
    <dgm:cxn modelId="{3F347363-4889-4E64-B619-18E7168238F3}" type="presParOf" srcId="{71045F8C-00FA-488E-A7BD-E2E6753D979D}" destId="{2DD79E57-A63E-47D4-A1AB-6DF333476AD4}" srcOrd="9" destOrd="0" presId="urn:microsoft.com/office/officeart/2005/8/layout/target3"/>
    <dgm:cxn modelId="{D75CFC15-2924-4558-9D62-9A763AC5681D}" type="presParOf" srcId="{71045F8C-00FA-488E-A7BD-E2E6753D979D}" destId="{648967D3-ED80-4214-8D87-4E7012561E4A}" srcOrd="10" destOrd="0" presId="urn:microsoft.com/office/officeart/2005/8/layout/target3"/>
    <dgm:cxn modelId="{E08162F4-F01E-4B42-952B-27325DB7680D}" type="presParOf" srcId="{71045F8C-00FA-488E-A7BD-E2E6753D979D}" destId="{9A9B6F4F-B6FF-4F2D-B640-A8473E589523}" srcOrd="11" destOrd="0" presId="urn:microsoft.com/office/officeart/2005/8/layout/target3"/>
    <dgm:cxn modelId="{F27C7EB0-BD9A-492B-A823-302B1B3676A5}" type="presParOf" srcId="{71045F8C-00FA-488E-A7BD-E2E6753D979D}" destId="{13BD0FAF-9F2C-4708-9E63-A8E8E5252943}" srcOrd="12" destOrd="0" presId="urn:microsoft.com/office/officeart/2005/8/layout/target3"/>
    <dgm:cxn modelId="{40064860-B059-48C4-A670-6E00DFB27D8E}" type="presParOf" srcId="{71045F8C-00FA-488E-A7BD-E2E6753D979D}" destId="{6821E7C9-5E4B-45FA-8F82-01E6F26FAA25}" srcOrd="13" destOrd="0" presId="urn:microsoft.com/office/officeart/2005/8/layout/target3"/>
    <dgm:cxn modelId="{A67BB70E-FF05-4CD4-9E3B-08007B7A37C4}" type="presParOf" srcId="{71045F8C-00FA-488E-A7BD-E2E6753D979D}" destId="{3BA01B75-849B-4716-8BCD-084A86FF328F}" srcOrd="14" destOrd="0" presId="urn:microsoft.com/office/officeart/2005/8/layout/target3"/>
    <dgm:cxn modelId="{7B1E4FF2-8D0A-4EB2-AB76-4AA645FCAF39}" type="presParOf" srcId="{71045F8C-00FA-488E-A7BD-E2E6753D979D}" destId="{4D19AB04-24FA-40C2-B203-52AE3D15E171}" srcOrd="15" destOrd="0" presId="urn:microsoft.com/office/officeart/2005/8/layout/target3"/>
    <dgm:cxn modelId="{C4C600A5-E569-47A4-B5E6-2AFB22DB21BB}" type="presParOf" srcId="{71045F8C-00FA-488E-A7BD-E2E6753D979D}" destId="{832BF48F-0145-4429-9E02-8FCA946CCE9E}" srcOrd="16" destOrd="0" presId="urn:microsoft.com/office/officeart/2005/8/layout/target3"/>
    <dgm:cxn modelId="{DF7D675C-0A8A-40BF-93A8-8B1D2DAF6B65}" type="presParOf" srcId="{71045F8C-00FA-488E-A7BD-E2E6753D979D}" destId="{E7297F21-D4FD-4A41-AE58-814D01A6B5E7}" srcOrd="17" destOrd="0" presId="urn:microsoft.com/office/officeart/2005/8/layout/target3"/>
    <dgm:cxn modelId="{17CC54CC-C126-46C1-B239-51EA0ACB2D95}" type="presParOf" srcId="{71045F8C-00FA-488E-A7BD-E2E6753D979D}" destId="{59F530CB-4999-43B3-A00D-6AB53886BD77}" srcOrd="18" destOrd="0" presId="urn:microsoft.com/office/officeart/2005/8/layout/target3"/>
    <dgm:cxn modelId="{CED56608-E3F9-40C7-8584-FA68E54AA3F3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7B55C3-9483-45DE-B001-D89D8CA5535E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9AA9A225-89BB-4990-8749-121FE76DE53B}">
      <dgm:prSet phldrT="[Text]"/>
      <dgm:spPr/>
      <dgm:t>
        <a:bodyPr/>
        <a:lstStyle/>
        <a:p>
          <a:r>
            <a:rPr lang="cs-CZ" b="1" dirty="0" smtClean="0"/>
            <a:t>50 000</a:t>
          </a:r>
          <a:endParaRPr lang="cs-CZ" b="1" dirty="0"/>
        </a:p>
      </dgm:t>
    </dgm:pt>
    <dgm:pt modelId="{70EC2020-2A22-44A8-871B-2D94C2689CED}" type="parTrans" cxnId="{258CDE67-DB69-44D4-8B8A-7C8D800E4E83}">
      <dgm:prSet/>
      <dgm:spPr/>
      <dgm:t>
        <a:bodyPr/>
        <a:lstStyle/>
        <a:p>
          <a:endParaRPr lang="cs-CZ"/>
        </a:p>
      </dgm:t>
    </dgm:pt>
    <dgm:pt modelId="{3DEEAC36-F095-42B1-8E61-71D0FEEF25BA}" type="sibTrans" cxnId="{258CDE67-DB69-44D4-8B8A-7C8D800E4E83}">
      <dgm:prSet/>
      <dgm:spPr/>
      <dgm:t>
        <a:bodyPr/>
        <a:lstStyle/>
        <a:p>
          <a:endParaRPr lang="cs-CZ"/>
        </a:p>
      </dgm:t>
    </dgm:pt>
    <dgm:pt modelId="{494D2FC0-133B-44B6-8FCA-1FC89EEF83C7}">
      <dgm:prSet phldrT="[Text]" phldr="1"/>
      <dgm:spPr/>
      <dgm:t>
        <a:bodyPr/>
        <a:lstStyle/>
        <a:p>
          <a:endParaRPr lang="cs-CZ"/>
        </a:p>
      </dgm:t>
    </dgm:pt>
    <dgm:pt modelId="{4AA0100E-8161-4C47-ADC0-31E766B5E2FA}" type="parTrans" cxnId="{D39294BD-8A03-4332-A583-B88184139449}">
      <dgm:prSet/>
      <dgm:spPr/>
      <dgm:t>
        <a:bodyPr/>
        <a:lstStyle/>
        <a:p>
          <a:endParaRPr lang="cs-CZ"/>
        </a:p>
      </dgm:t>
    </dgm:pt>
    <dgm:pt modelId="{7576BFBA-7062-409F-8C99-25A4AD4B3D16}" type="sibTrans" cxnId="{D39294BD-8A03-4332-A583-B88184139449}">
      <dgm:prSet/>
      <dgm:spPr/>
      <dgm:t>
        <a:bodyPr/>
        <a:lstStyle/>
        <a:p>
          <a:endParaRPr lang="cs-CZ"/>
        </a:p>
      </dgm:t>
    </dgm:pt>
    <dgm:pt modelId="{8E335C67-44BC-4CCA-8925-13A2DB4E94F1}">
      <dgm:prSet phldrT="[Text]" phldr="1"/>
      <dgm:spPr/>
      <dgm:t>
        <a:bodyPr/>
        <a:lstStyle/>
        <a:p>
          <a:endParaRPr lang="cs-CZ"/>
        </a:p>
      </dgm:t>
    </dgm:pt>
    <dgm:pt modelId="{0535EEE4-9EC0-44DA-9387-2C0AF0CAB76A}" type="parTrans" cxnId="{95551540-AD9E-42F0-8EE9-78356308E669}">
      <dgm:prSet/>
      <dgm:spPr/>
      <dgm:t>
        <a:bodyPr/>
        <a:lstStyle/>
        <a:p>
          <a:endParaRPr lang="cs-CZ"/>
        </a:p>
      </dgm:t>
    </dgm:pt>
    <dgm:pt modelId="{24927111-3FA6-4E6A-8F8C-914AF5731AD4}" type="sibTrans" cxnId="{95551540-AD9E-42F0-8EE9-78356308E669}">
      <dgm:prSet/>
      <dgm:spPr/>
      <dgm:t>
        <a:bodyPr/>
        <a:lstStyle/>
        <a:p>
          <a:endParaRPr lang="cs-CZ"/>
        </a:p>
      </dgm:t>
    </dgm:pt>
    <dgm:pt modelId="{072F9E53-D737-4FA3-89B1-90EDC7607552}">
      <dgm:prSet/>
      <dgm:spPr/>
      <dgm:t>
        <a:bodyPr/>
        <a:lstStyle/>
        <a:p>
          <a:endParaRPr lang="cs-CZ"/>
        </a:p>
      </dgm:t>
    </dgm:pt>
    <dgm:pt modelId="{917CB81C-E8B6-4E20-9A47-4AA0724075D3}" type="parTrans" cxnId="{C5A398B9-3B3C-4F56-94F9-DD51CE12470A}">
      <dgm:prSet/>
      <dgm:spPr/>
      <dgm:t>
        <a:bodyPr/>
        <a:lstStyle/>
        <a:p>
          <a:endParaRPr lang="cs-CZ"/>
        </a:p>
      </dgm:t>
    </dgm:pt>
    <dgm:pt modelId="{45FDEE2D-0B7F-443C-B987-D2FA8479A070}" type="sibTrans" cxnId="{C5A398B9-3B3C-4F56-94F9-DD51CE12470A}">
      <dgm:prSet/>
      <dgm:spPr/>
      <dgm:t>
        <a:bodyPr/>
        <a:lstStyle/>
        <a:p>
          <a:endParaRPr lang="cs-CZ"/>
        </a:p>
      </dgm:t>
    </dgm:pt>
    <dgm:pt modelId="{39EE82E4-E978-4B7C-8D27-3AB8691999C5}">
      <dgm:prSet/>
      <dgm:spPr/>
      <dgm:t>
        <a:bodyPr/>
        <a:lstStyle/>
        <a:p>
          <a:endParaRPr lang="cs-CZ"/>
        </a:p>
      </dgm:t>
    </dgm:pt>
    <dgm:pt modelId="{D50E1E3B-993F-4CF2-9492-04B132A27C10}" type="parTrans" cxnId="{864236DB-7389-49C2-AE4A-5D0C77C4586A}">
      <dgm:prSet/>
      <dgm:spPr/>
      <dgm:t>
        <a:bodyPr/>
        <a:lstStyle/>
        <a:p>
          <a:endParaRPr lang="cs-CZ"/>
        </a:p>
      </dgm:t>
    </dgm:pt>
    <dgm:pt modelId="{DED91530-3096-4C00-9FAA-09EBAEF6FBC0}" type="sibTrans" cxnId="{864236DB-7389-49C2-AE4A-5D0C77C4586A}">
      <dgm:prSet/>
      <dgm:spPr/>
      <dgm:t>
        <a:bodyPr/>
        <a:lstStyle/>
        <a:p>
          <a:endParaRPr lang="cs-CZ"/>
        </a:p>
      </dgm:t>
    </dgm:pt>
    <dgm:pt modelId="{4E9DA735-025D-46EE-8280-C8622EFAE6C8}" type="pres">
      <dgm:prSet presAssocID="{5A7B55C3-9483-45DE-B001-D89D8CA5535E}" presName="Name0" presStyleCnt="0">
        <dgm:presLayoutVars>
          <dgm:dir/>
          <dgm:resizeHandles val="exact"/>
        </dgm:presLayoutVars>
      </dgm:prSet>
      <dgm:spPr/>
    </dgm:pt>
    <dgm:pt modelId="{FE14EEA5-4927-4F58-868B-DA36EE32D7F8}" type="pres">
      <dgm:prSet presAssocID="{9AA9A225-89BB-4990-8749-121FE76DE53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3F1E0D-17EC-4BFC-AE23-65C60BDD24A0}" type="pres">
      <dgm:prSet presAssocID="{3DEEAC36-F095-42B1-8E61-71D0FEEF25BA}" presName="sibTrans" presStyleLbl="sibTrans2D1" presStyleIdx="0" presStyleCnt="4"/>
      <dgm:spPr/>
      <dgm:t>
        <a:bodyPr/>
        <a:lstStyle/>
        <a:p>
          <a:endParaRPr lang="cs-CZ"/>
        </a:p>
      </dgm:t>
    </dgm:pt>
    <dgm:pt modelId="{A91AB93C-C4BE-478D-B209-F7097F42B5D9}" type="pres">
      <dgm:prSet presAssocID="{3DEEAC36-F095-42B1-8E61-71D0FEEF25BA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060EBE89-40A6-4AA6-AB1D-B67929708B27}" type="pres">
      <dgm:prSet presAssocID="{494D2FC0-133B-44B6-8FCA-1FC89EEF83C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0AEAEC-C680-48C9-A731-39FF5DC8C4EF}" type="pres">
      <dgm:prSet presAssocID="{7576BFBA-7062-409F-8C99-25A4AD4B3D16}" presName="sibTrans" presStyleLbl="sibTrans2D1" presStyleIdx="1" presStyleCnt="4"/>
      <dgm:spPr/>
      <dgm:t>
        <a:bodyPr/>
        <a:lstStyle/>
        <a:p>
          <a:endParaRPr lang="cs-CZ"/>
        </a:p>
      </dgm:t>
    </dgm:pt>
    <dgm:pt modelId="{C2A83C70-4CB3-41F7-8DFD-B0931FCC4679}" type="pres">
      <dgm:prSet presAssocID="{7576BFBA-7062-409F-8C99-25A4AD4B3D16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4E7539FF-2CBF-4B46-B043-BC455FEB051E}" type="pres">
      <dgm:prSet presAssocID="{072F9E53-D737-4FA3-89B1-90EDC760755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9D397A-C870-4B06-B783-CF2B9E8563FE}" type="pres">
      <dgm:prSet presAssocID="{45FDEE2D-0B7F-443C-B987-D2FA8479A070}" presName="sibTrans" presStyleLbl="sibTrans2D1" presStyleIdx="2" presStyleCnt="4"/>
      <dgm:spPr/>
      <dgm:t>
        <a:bodyPr/>
        <a:lstStyle/>
        <a:p>
          <a:endParaRPr lang="cs-CZ"/>
        </a:p>
      </dgm:t>
    </dgm:pt>
    <dgm:pt modelId="{84229448-52E9-415F-83EC-05E329CB6857}" type="pres">
      <dgm:prSet presAssocID="{45FDEE2D-0B7F-443C-B987-D2FA8479A070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0DED94DF-8C6C-4C2F-899E-4C6A039D1649}" type="pres">
      <dgm:prSet presAssocID="{39EE82E4-E978-4B7C-8D27-3AB8691999C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0E53AA-FBFA-4C63-BD61-2F8F3319D022}" type="pres">
      <dgm:prSet presAssocID="{DED91530-3096-4C00-9FAA-09EBAEF6FBC0}" presName="sibTrans" presStyleLbl="sibTrans2D1" presStyleIdx="3" presStyleCnt="4"/>
      <dgm:spPr/>
      <dgm:t>
        <a:bodyPr/>
        <a:lstStyle/>
        <a:p>
          <a:endParaRPr lang="cs-CZ"/>
        </a:p>
      </dgm:t>
    </dgm:pt>
    <dgm:pt modelId="{B0D43F67-685F-4454-BE31-69A7576E6909}" type="pres">
      <dgm:prSet presAssocID="{DED91530-3096-4C00-9FAA-09EBAEF6FBC0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6FAFBD79-52F9-48D6-A080-B51CFE8A5364}" type="pres">
      <dgm:prSet presAssocID="{8E335C67-44BC-4CCA-8925-13A2DB4E94F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ECCF9DC-530E-49C0-A79D-42271D0E506D}" type="presOf" srcId="{3DEEAC36-F095-42B1-8E61-71D0FEEF25BA}" destId="{A91AB93C-C4BE-478D-B209-F7097F42B5D9}" srcOrd="1" destOrd="0" presId="urn:microsoft.com/office/officeart/2005/8/layout/process1"/>
    <dgm:cxn modelId="{BA5542FA-56E9-405E-8534-EA0F8A3876B6}" type="presOf" srcId="{45FDEE2D-0B7F-443C-B987-D2FA8479A070}" destId="{84229448-52E9-415F-83EC-05E329CB6857}" srcOrd="1" destOrd="0" presId="urn:microsoft.com/office/officeart/2005/8/layout/process1"/>
    <dgm:cxn modelId="{A64973F1-329D-4265-9524-98742DDFE708}" type="presOf" srcId="{494D2FC0-133B-44B6-8FCA-1FC89EEF83C7}" destId="{060EBE89-40A6-4AA6-AB1D-B67929708B27}" srcOrd="0" destOrd="0" presId="urn:microsoft.com/office/officeart/2005/8/layout/process1"/>
    <dgm:cxn modelId="{258CDE67-DB69-44D4-8B8A-7C8D800E4E83}" srcId="{5A7B55C3-9483-45DE-B001-D89D8CA5535E}" destId="{9AA9A225-89BB-4990-8749-121FE76DE53B}" srcOrd="0" destOrd="0" parTransId="{70EC2020-2A22-44A8-871B-2D94C2689CED}" sibTransId="{3DEEAC36-F095-42B1-8E61-71D0FEEF25BA}"/>
    <dgm:cxn modelId="{2545BF6F-D5F0-4F45-9B41-5820FDA64A0C}" type="presOf" srcId="{9AA9A225-89BB-4990-8749-121FE76DE53B}" destId="{FE14EEA5-4927-4F58-868B-DA36EE32D7F8}" srcOrd="0" destOrd="0" presId="urn:microsoft.com/office/officeart/2005/8/layout/process1"/>
    <dgm:cxn modelId="{98167EED-94C8-45CC-9A8E-2B4F6CB1139B}" type="presOf" srcId="{39EE82E4-E978-4B7C-8D27-3AB8691999C5}" destId="{0DED94DF-8C6C-4C2F-899E-4C6A039D1649}" srcOrd="0" destOrd="0" presId="urn:microsoft.com/office/officeart/2005/8/layout/process1"/>
    <dgm:cxn modelId="{4D25A3FF-A734-4207-B9C4-AB59AE6A15AE}" type="presOf" srcId="{DED91530-3096-4C00-9FAA-09EBAEF6FBC0}" destId="{290E53AA-FBFA-4C63-BD61-2F8F3319D022}" srcOrd="0" destOrd="0" presId="urn:microsoft.com/office/officeart/2005/8/layout/process1"/>
    <dgm:cxn modelId="{9EC91D19-F258-4D9D-8B3C-342BD1F12929}" type="presOf" srcId="{5A7B55C3-9483-45DE-B001-D89D8CA5535E}" destId="{4E9DA735-025D-46EE-8280-C8622EFAE6C8}" srcOrd="0" destOrd="0" presId="urn:microsoft.com/office/officeart/2005/8/layout/process1"/>
    <dgm:cxn modelId="{95551540-AD9E-42F0-8EE9-78356308E669}" srcId="{5A7B55C3-9483-45DE-B001-D89D8CA5535E}" destId="{8E335C67-44BC-4CCA-8925-13A2DB4E94F1}" srcOrd="4" destOrd="0" parTransId="{0535EEE4-9EC0-44DA-9387-2C0AF0CAB76A}" sibTransId="{24927111-3FA6-4E6A-8F8C-914AF5731AD4}"/>
    <dgm:cxn modelId="{0F1BBFD1-FE0C-44B8-9B62-77C9561AA8E8}" type="presOf" srcId="{072F9E53-D737-4FA3-89B1-90EDC7607552}" destId="{4E7539FF-2CBF-4B46-B043-BC455FEB051E}" srcOrd="0" destOrd="0" presId="urn:microsoft.com/office/officeart/2005/8/layout/process1"/>
    <dgm:cxn modelId="{C5A398B9-3B3C-4F56-94F9-DD51CE12470A}" srcId="{5A7B55C3-9483-45DE-B001-D89D8CA5535E}" destId="{072F9E53-D737-4FA3-89B1-90EDC7607552}" srcOrd="2" destOrd="0" parTransId="{917CB81C-E8B6-4E20-9A47-4AA0724075D3}" sibTransId="{45FDEE2D-0B7F-443C-B987-D2FA8479A070}"/>
    <dgm:cxn modelId="{864236DB-7389-49C2-AE4A-5D0C77C4586A}" srcId="{5A7B55C3-9483-45DE-B001-D89D8CA5535E}" destId="{39EE82E4-E978-4B7C-8D27-3AB8691999C5}" srcOrd="3" destOrd="0" parTransId="{D50E1E3B-993F-4CF2-9492-04B132A27C10}" sibTransId="{DED91530-3096-4C00-9FAA-09EBAEF6FBC0}"/>
    <dgm:cxn modelId="{D9D91758-D614-49ED-97A7-6443DF9943F9}" type="presOf" srcId="{8E335C67-44BC-4CCA-8925-13A2DB4E94F1}" destId="{6FAFBD79-52F9-48D6-A080-B51CFE8A5364}" srcOrd="0" destOrd="0" presId="urn:microsoft.com/office/officeart/2005/8/layout/process1"/>
    <dgm:cxn modelId="{31C9C0DD-F75D-4321-B7B0-6C9E8B853149}" type="presOf" srcId="{3DEEAC36-F095-42B1-8E61-71D0FEEF25BA}" destId="{2D3F1E0D-17EC-4BFC-AE23-65C60BDD24A0}" srcOrd="0" destOrd="0" presId="urn:microsoft.com/office/officeart/2005/8/layout/process1"/>
    <dgm:cxn modelId="{FA75540F-9E7C-4F1A-BE29-B07018B9C395}" type="presOf" srcId="{7576BFBA-7062-409F-8C99-25A4AD4B3D16}" destId="{FB0AEAEC-C680-48C9-A731-39FF5DC8C4EF}" srcOrd="0" destOrd="0" presId="urn:microsoft.com/office/officeart/2005/8/layout/process1"/>
    <dgm:cxn modelId="{A3CB4D4F-0BD3-443F-969A-41D05F584190}" type="presOf" srcId="{45FDEE2D-0B7F-443C-B987-D2FA8479A070}" destId="{729D397A-C870-4B06-B783-CF2B9E8563FE}" srcOrd="0" destOrd="0" presId="urn:microsoft.com/office/officeart/2005/8/layout/process1"/>
    <dgm:cxn modelId="{D39294BD-8A03-4332-A583-B88184139449}" srcId="{5A7B55C3-9483-45DE-B001-D89D8CA5535E}" destId="{494D2FC0-133B-44B6-8FCA-1FC89EEF83C7}" srcOrd="1" destOrd="0" parTransId="{4AA0100E-8161-4C47-ADC0-31E766B5E2FA}" sibTransId="{7576BFBA-7062-409F-8C99-25A4AD4B3D16}"/>
    <dgm:cxn modelId="{A7A7CB7D-CEEA-4897-9748-321BB0E7B6E6}" type="presOf" srcId="{DED91530-3096-4C00-9FAA-09EBAEF6FBC0}" destId="{B0D43F67-685F-4454-BE31-69A7576E6909}" srcOrd="1" destOrd="0" presId="urn:microsoft.com/office/officeart/2005/8/layout/process1"/>
    <dgm:cxn modelId="{45F8D71F-4C4C-405B-9690-E3CDB74C9173}" type="presOf" srcId="{7576BFBA-7062-409F-8C99-25A4AD4B3D16}" destId="{C2A83C70-4CB3-41F7-8DFD-B0931FCC4679}" srcOrd="1" destOrd="0" presId="urn:microsoft.com/office/officeart/2005/8/layout/process1"/>
    <dgm:cxn modelId="{91E8D917-D827-46D1-A4AD-67567DB4A686}" type="presParOf" srcId="{4E9DA735-025D-46EE-8280-C8622EFAE6C8}" destId="{FE14EEA5-4927-4F58-868B-DA36EE32D7F8}" srcOrd="0" destOrd="0" presId="urn:microsoft.com/office/officeart/2005/8/layout/process1"/>
    <dgm:cxn modelId="{DF7818EE-28F5-4FBB-A87B-B9AFAAA5B361}" type="presParOf" srcId="{4E9DA735-025D-46EE-8280-C8622EFAE6C8}" destId="{2D3F1E0D-17EC-4BFC-AE23-65C60BDD24A0}" srcOrd="1" destOrd="0" presId="urn:microsoft.com/office/officeart/2005/8/layout/process1"/>
    <dgm:cxn modelId="{9541D36D-3A2D-435F-9348-5DE66785BCBF}" type="presParOf" srcId="{2D3F1E0D-17EC-4BFC-AE23-65C60BDD24A0}" destId="{A91AB93C-C4BE-478D-B209-F7097F42B5D9}" srcOrd="0" destOrd="0" presId="urn:microsoft.com/office/officeart/2005/8/layout/process1"/>
    <dgm:cxn modelId="{86805C32-B63A-4815-B03B-2AEA9113AF88}" type="presParOf" srcId="{4E9DA735-025D-46EE-8280-C8622EFAE6C8}" destId="{060EBE89-40A6-4AA6-AB1D-B67929708B27}" srcOrd="2" destOrd="0" presId="urn:microsoft.com/office/officeart/2005/8/layout/process1"/>
    <dgm:cxn modelId="{E07C461A-B15B-4744-AAB4-2182CD6034F3}" type="presParOf" srcId="{4E9DA735-025D-46EE-8280-C8622EFAE6C8}" destId="{FB0AEAEC-C680-48C9-A731-39FF5DC8C4EF}" srcOrd="3" destOrd="0" presId="urn:microsoft.com/office/officeart/2005/8/layout/process1"/>
    <dgm:cxn modelId="{8232E1BB-AD31-41CE-BD54-D7C978B952C6}" type="presParOf" srcId="{FB0AEAEC-C680-48C9-A731-39FF5DC8C4EF}" destId="{C2A83C70-4CB3-41F7-8DFD-B0931FCC4679}" srcOrd="0" destOrd="0" presId="urn:microsoft.com/office/officeart/2005/8/layout/process1"/>
    <dgm:cxn modelId="{46ADA576-712E-4E77-9938-357CB2E059FA}" type="presParOf" srcId="{4E9DA735-025D-46EE-8280-C8622EFAE6C8}" destId="{4E7539FF-2CBF-4B46-B043-BC455FEB051E}" srcOrd="4" destOrd="0" presId="urn:microsoft.com/office/officeart/2005/8/layout/process1"/>
    <dgm:cxn modelId="{BA3EE8A2-E2A2-44AB-889F-3FC7650C4E1F}" type="presParOf" srcId="{4E9DA735-025D-46EE-8280-C8622EFAE6C8}" destId="{729D397A-C870-4B06-B783-CF2B9E8563FE}" srcOrd="5" destOrd="0" presId="urn:microsoft.com/office/officeart/2005/8/layout/process1"/>
    <dgm:cxn modelId="{B41317B9-1C17-474A-BC65-4AB65032532C}" type="presParOf" srcId="{729D397A-C870-4B06-B783-CF2B9E8563FE}" destId="{84229448-52E9-415F-83EC-05E329CB6857}" srcOrd="0" destOrd="0" presId="urn:microsoft.com/office/officeart/2005/8/layout/process1"/>
    <dgm:cxn modelId="{CE4C5175-8E92-47E7-B50A-8F2A47B41F2C}" type="presParOf" srcId="{4E9DA735-025D-46EE-8280-C8622EFAE6C8}" destId="{0DED94DF-8C6C-4C2F-899E-4C6A039D1649}" srcOrd="6" destOrd="0" presId="urn:microsoft.com/office/officeart/2005/8/layout/process1"/>
    <dgm:cxn modelId="{10CE74BA-584A-4B47-9794-CD4DA8342B84}" type="presParOf" srcId="{4E9DA735-025D-46EE-8280-C8622EFAE6C8}" destId="{290E53AA-FBFA-4C63-BD61-2F8F3319D022}" srcOrd="7" destOrd="0" presId="urn:microsoft.com/office/officeart/2005/8/layout/process1"/>
    <dgm:cxn modelId="{4B96EFE9-3A98-43B2-B9D1-EB06C0A68B66}" type="presParOf" srcId="{290E53AA-FBFA-4C63-BD61-2F8F3319D022}" destId="{B0D43F67-685F-4454-BE31-69A7576E6909}" srcOrd="0" destOrd="0" presId="urn:microsoft.com/office/officeart/2005/8/layout/process1"/>
    <dgm:cxn modelId="{B994522E-7AC0-45B3-8BB3-B93D5691A3E3}" type="presParOf" srcId="{4E9DA735-025D-46EE-8280-C8622EFAE6C8}" destId="{6FAFBD79-52F9-48D6-A080-B51CFE8A5364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5952D1-9BBF-4A66-9653-EFED3E912B5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DE589F7B-FF33-4BB8-9EA8-1160A6391B47}">
      <dgm:prSet phldrT="[Text]"/>
      <dgm:spPr>
        <a:solidFill>
          <a:srgbClr val="FFFF00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800 000</a:t>
          </a:r>
          <a:endParaRPr lang="cs-CZ" b="1" dirty="0">
            <a:solidFill>
              <a:schemeClr val="tx1"/>
            </a:solidFill>
          </a:endParaRPr>
        </a:p>
      </dgm:t>
    </dgm:pt>
    <dgm:pt modelId="{08D07D47-4948-416F-B1B3-133826811A43}" type="parTrans" cxnId="{B7D98E5A-799B-409C-8D9D-E7352EC83B94}">
      <dgm:prSet/>
      <dgm:spPr/>
      <dgm:t>
        <a:bodyPr/>
        <a:lstStyle/>
        <a:p>
          <a:endParaRPr lang="cs-CZ"/>
        </a:p>
      </dgm:t>
    </dgm:pt>
    <dgm:pt modelId="{0D5813E6-8C03-44C9-B93F-351E21766417}" type="sibTrans" cxnId="{B7D98E5A-799B-409C-8D9D-E7352EC83B94}">
      <dgm:prSet/>
      <dgm:spPr/>
      <dgm:t>
        <a:bodyPr/>
        <a:lstStyle/>
        <a:p>
          <a:endParaRPr lang="cs-CZ"/>
        </a:p>
      </dgm:t>
    </dgm:pt>
    <dgm:pt modelId="{77801476-78E4-4974-B732-8540965FA45E}">
      <dgm:prSet phldrT="[Text]" phldr="1"/>
      <dgm:spPr>
        <a:solidFill>
          <a:srgbClr val="FFFF00"/>
        </a:solidFill>
      </dgm:spPr>
      <dgm:t>
        <a:bodyPr/>
        <a:lstStyle/>
        <a:p>
          <a:endParaRPr lang="cs-CZ" dirty="0"/>
        </a:p>
      </dgm:t>
    </dgm:pt>
    <dgm:pt modelId="{2DC9CB88-4C88-459C-AED8-3A03C7241B9C}" type="parTrans" cxnId="{EC6D2E7E-C3D8-4D40-9711-8309D8B27DD5}">
      <dgm:prSet/>
      <dgm:spPr/>
      <dgm:t>
        <a:bodyPr/>
        <a:lstStyle/>
        <a:p>
          <a:endParaRPr lang="cs-CZ"/>
        </a:p>
      </dgm:t>
    </dgm:pt>
    <dgm:pt modelId="{2E5C00CF-40FC-487E-A1C3-E25E7981DCFD}" type="sibTrans" cxnId="{EC6D2E7E-C3D8-4D40-9711-8309D8B27DD5}">
      <dgm:prSet/>
      <dgm:spPr/>
      <dgm:t>
        <a:bodyPr/>
        <a:lstStyle/>
        <a:p>
          <a:endParaRPr lang="cs-CZ"/>
        </a:p>
      </dgm:t>
    </dgm:pt>
    <dgm:pt modelId="{EA9EB0DF-4D3D-4013-AF3D-E5BC8B0DDB4E}">
      <dgm:prSet phldrT="[Text]" phldr="1"/>
      <dgm:spPr>
        <a:solidFill>
          <a:srgbClr val="FFFF00"/>
        </a:solidFill>
      </dgm:spPr>
      <dgm:t>
        <a:bodyPr/>
        <a:lstStyle/>
        <a:p>
          <a:endParaRPr lang="cs-CZ" dirty="0"/>
        </a:p>
      </dgm:t>
    </dgm:pt>
    <dgm:pt modelId="{2C1D4568-15EE-4B02-A230-F933D58374E6}" type="parTrans" cxnId="{79D82F81-DA98-4E5F-834D-10B7C049C625}">
      <dgm:prSet/>
      <dgm:spPr/>
      <dgm:t>
        <a:bodyPr/>
        <a:lstStyle/>
        <a:p>
          <a:endParaRPr lang="cs-CZ"/>
        </a:p>
      </dgm:t>
    </dgm:pt>
    <dgm:pt modelId="{CA6FDA2C-2AEA-4E3F-B679-682DC28B9816}" type="sibTrans" cxnId="{79D82F81-DA98-4E5F-834D-10B7C049C625}">
      <dgm:prSet/>
      <dgm:spPr/>
      <dgm:t>
        <a:bodyPr/>
        <a:lstStyle/>
        <a:p>
          <a:endParaRPr lang="cs-CZ"/>
        </a:p>
      </dgm:t>
    </dgm:pt>
    <dgm:pt modelId="{3DE17465-E726-4405-AC20-6FD837729197}">
      <dgm:prSet/>
      <dgm:spPr>
        <a:solidFill>
          <a:srgbClr val="FFFF00"/>
        </a:solidFill>
      </dgm:spPr>
      <dgm:t>
        <a:bodyPr/>
        <a:lstStyle/>
        <a:p>
          <a:endParaRPr lang="cs-CZ"/>
        </a:p>
      </dgm:t>
    </dgm:pt>
    <dgm:pt modelId="{1F0BD243-D746-4F48-9871-7BB1DA6F963D}" type="parTrans" cxnId="{FFD8B95B-C640-4021-BAB2-8B6ABD6B817D}">
      <dgm:prSet/>
      <dgm:spPr/>
      <dgm:t>
        <a:bodyPr/>
        <a:lstStyle/>
        <a:p>
          <a:endParaRPr lang="cs-CZ"/>
        </a:p>
      </dgm:t>
    </dgm:pt>
    <dgm:pt modelId="{0BC90245-6FBC-4390-B558-6C7A33400824}" type="sibTrans" cxnId="{FFD8B95B-C640-4021-BAB2-8B6ABD6B817D}">
      <dgm:prSet/>
      <dgm:spPr/>
      <dgm:t>
        <a:bodyPr/>
        <a:lstStyle/>
        <a:p>
          <a:endParaRPr lang="cs-CZ"/>
        </a:p>
      </dgm:t>
    </dgm:pt>
    <dgm:pt modelId="{8C07B0A1-B96D-45A7-BD65-24CA95F3834E}">
      <dgm:prSet/>
      <dgm:spPr>
        <a:solidFill>
          <a:srgbClr val="FFFF00"/>
        </a:solidFill>
      </dgm:spPr>
      <dgm:t>
        <a:bodyPr/>
        <a:lstStyle/>
        <a:p>
          <a:endParaRPr lang="cs-CZ"/>
        </a:p>
      </dgm:t>
    </dgm:pt>
    <dgm:pt modelId="{B56B700B-B79E-473A-BD24-D4CE9BAF1E34}" type="parTrans" cxnId="{E6894CDE-2404-4103-8BA8-41D1B34704A9}">
      <dgm:prSet/>
      <dgm:spPr/>
      <dgm:t>
        <a:bodyPr/>
        <a:lstStyle/>
        <a:p>
          <a:endParaRPr lang="cs-CZ"/>
        </a:p>
      </dgm:t>
    </dgm:pt>
    <dgm:pt modelId="{44D3B5E6-36C3-4E12-A328-7BEFA93AE297}" type="sibTrans" cxnId="{E6894CDE-2404-4103-8BA8-41D1B34704A9}">
      <dgm:prSet/>
      <dgm:spPr/>
      <dgm:t>
        <a:bodyPr/>
        <a:lstStyle/>
        <a:p>
          <a:endParaRPr lang="cs-CZ"/>
        </a:p>
      </dgm:t>
    </dgm:pt>
    <dgm:pt modelId="{49F03EC9-402D-4E02-A357-9F8F3A176CB1}" type="pres">
      <dgm:prSet presAssocID="{975952D1-9BBF-4A66-9653-EFED3E912B50}" presName="Name0" presStyleCnt="0">
        <dgm:presLayoutVars>
          <dgm:dir/>
          <dgm:resizeHandles val="exact"/>
        </dgm:presLayoutVars>
      </dgm:prSet>
      <dgm:spPr/>
    </dgm:pt>
    <dgm:pt modelId="{BAD07D8C-FC1D-4C6B-A28A-B8B591E2CF22}" type="pres">
      <dgm:prSet presAssocID="{DE589F7B-FF33-4BB8-9EA8-1160A6391B4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CF659B-182D-4073-90BD-704F9079B116}" type="pres">
      <dgm:prSet presAssocID="{0D5813E6-8C03-44C9-B93F-351E21766417}" presName="sibTrans" presStyleLbl="sibTrans2D1" presStyleIdx="0" presStyleCnt="4"/>
      <dgm:spPr/>
      <dgm:t>
        <a:bodyPr/>
        <a:lstStyle/>
        <a:p>
          <a:endParaRPr lang="cs-CZ"/>
        </a:p>
      </dgm:t>
    </dgm:pt>
    <dgm:pt modelId="{F63462B0-287B-4F69-964E-3A29388CC896}" type="pres">
      <dgm:prSet presAssocID="{0D5813E6-8C03-44C9-B93F-351E21766417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B4727123-353A-41D7-99CA-4FB48556F3A9}" type="pres">
      <dgm:prSet presAssocID="{3DE17465-E726-4405-AC20-6FD83772919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7881B1-F358-41AA-BB30-5B0E82718451}" type="pres">
      <dgm:prSet presAssocID="{0BC90245-6FBC-4390-B558-6C7A33400824}" presName="sibTrans" presStyleLbl="sibTrans2D1" presStyleIdx="1" presStyleCnt="4"/>
      <dgm:spPr/>
      <dgm:t>
        <a:bodyPr/>
        <a:lstStyle/>
        <a:p>
          <a:endParaRPr lang="cs-CZ"/>
        </a:p>
      </dgm:t>
    </dgm:pt>
    <dgm:pt modelId="{C7911AC1-27EC-4E43-B0DF-0021CC8B51D0}" type="pres">
      <dgm:prSet presAssocID="{0BC90245-6FBC-4390-B558-6C7A33400824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D86B845A-54C9-4817-BF1E-968D41B30AAA}" type="pres">
      <dgm:prSet presAssocID="{77801476-78E4-4974-B732-8540965FA45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5F9501-87ED-4EA2-A7EB-FC78533F0DF3}" type="pres">
      <dgm:prSet presAssocID="{2E5C00CF-40FC-487E-A1C3-E25E7981DCFD}" presName="sibTrans" presStyleLbl="sibTrans2D1" presStyleIdx="2" presStyleCnt="4"/>
      <dgm:spPr/>
      <dgm:t>
        <a:bodyPr/>
        <a:lstStyle/>
        <a:p>
          <a:endParaRPr lang="cs-CZ"/>
        </a:p>
      </dgm:t>
    </dgm:pt>
    <dgm:pt modelId="{B4AC776E-EC6E-4857-ADF1-0B42C75A1C2D}" type="pres">
      <dgm:prSet presAssocID="{2E5C00CF-40FC-487E-A1C3-E25E7981DCFD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A09A51EF-65E3-4608-9F1F-DAD19CE43581}" type="pres">
      <dgm:prSet presAssocID="{8C07B0A1-B96D-45A7-BD65-24CA95F3834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14364B-99A4-402D-9A37-7A2EF4247ECB}" type="pres">
      <dgm:prSet presAssocID="{44D3B5E6-36C3-4E12-A328-7BEFA93AE297}" presName="sibTrans" presStyleLbl="sibTrans2D1" presStyleIdx="3" presStyleCnt="4"/>
      <dgm:spPr/>
      <dgm:t>
        <a:bodyPr/>
        <a:lstStyle/>
        <a:p>
          <a:endParaRPr lang="cs-CZ"/>
        </a:p>
      </dgm:t>
    </dgm:pt>
    <dgm:pt modelId="{FC00BEE2-79EB-4D47-A155-1388FB953207}" type="pres">
      <dgm:prSet presAssocID="{44D3B5E6-36C3-4E12-A328-7BEFA93AE297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BEB8F474-60C9-4ECE-BF7E-95DF8A368E8E}" type="pres">
      <dgm:prSet presAssocID="{EA9EB0DF-4D3D-4013-AF3D-E5BC8B0DDB4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6D2E7E-C3D8-4D40-9711-8309D8B27DD5}" srcId="{975952D1-9BBF-4A66-9653-EFED3E912B50}" destId="{77801476-78E4-4974-B732-8540965FA45E}" srcOrd="2" destOrd="0" parTransId="{2DC9CB88-4C88-459C-AED8-3A03C7241B9C}" sibTransId="{2E5C00CF-40FC-487E-A1C3-E25E7981DCFD}"/>
    <dgm:cxn modelId="{81B724A2-2923-4FF6-AFCC-9B2C5A6ACC9E}" type="presOf" srcId="{0D5813E6-8C03-44C9-B93F-351E21766417}" destId="{40CF659B-182D-4073-90BD-704F9079B116}" srcOrd="0" destOrd="0" presId="urn:microsoft.com/office/officeart/2005/8/layout/process1"/>
    <dgm:cxn modelId="{C3DD3461-97F4-4C95-A646-E98ADB9A2D9C}" type="presOf" srcId="{3DE17465-E726-4405-AC20-6FD837729197}" destId="{B4727123-353A-41D7-99CA-4FB48556F3A9}" srcOrd="0" destOrd="0" presId="urn:microsoft.com/office/officeart/2005/8/layout/process1"/>
    <dgm:cxn modelId="{CE5AB91F-4BC8-4149-9429-AAA991D968B5}" type="presOf" srcId="{975952D1-9BBF-4A66-9653-EFED3E912B50}" destId="{49F03EC9-402D-4E02-A357-9F8F3A176CB1}" srcOrd="0" destOrd="0" presId="urn:microsoft.com/office/officeart/2005/8/layout/process1"/>
    <dgm:cxn modelId="{FFD8B95B-C640-4021-BAB2-8B6ABD6B817D}" srcId="{975952D1-9BBF-4A66-9653-EFED3E912B50}" destId="{3DE17465-E726-4405-AC20-6FD837729197}" srcOrd="1" destOrd="0" parTransId="{1F0BD243-D746-4F48-9871-7BB1DA6F963D}" sibTransId="{0BC90245-6FBC-4390-B558-6C7A33400824}"/>
    <dgm:cxn modelId="{8BF4A3D6-7C35-4845-AEEF-3E34E54F292C}" type="presOf" srcId="{77801476-78E4-4974-B732-8540965FA45E}" destId="{D86B845A-54C9-4817-BF1E-968D41B30AAA}" srcOrd="0" destOrd="0" presId="urn:microsoft.com/office/officeart/2005/8/layout/process1"/>
    <dgm:cxn modelId="{28BC008B-B690-4599-999D-6D681090C4DA}" type="presOf" srcId="{2E5C00CF-40FC-487E-A1C3-E25E7981DCFD}" destId="{6F5F9501-87ED-4EA2-A7EB-FC78533F0DF3}" srcOrd="0" destOrd="0" presId="urn:microsoft.com/office/officeart/2005/8/layout/process1"/>
    <dgm:cxn modelId="{79D82F81-DA98-4E5F-834D-10B7C049C625}" srcId="{975952D1-9BBF-4A66-9653-EFED3E912B50}" destId="{EA9EB0DF-4D3D-4013-AF3D-E5BC8B0DDB4E}" srcOrd="4" destOrd="0" parTransId="{2C1D4568-15EE-4B02-A230-F933D58374E6}" sibTransId="{CA6FDA2C-2AEA-4E3F-B679-682DC28B9816}"/>
    <dgm:cxn modelId="{FF1D2AB6-43BC-414E-BBBD-E3B297755E15}" type="presOf" srcId="{8C07B0A1-B96D-45A7-BD65-24CA95F3834E}" destId="{A09A51EF-65E3-4608-9F1F-DAD19CE43581}" srcOrd="0" destOrd="0" presId="urn:microsoft.com/office/officeart/2005/8/layout/process1"/>
    <dgm:cxn modelId="{E6894CDE-2404-4103-8BA8-41D1B34704A9}" srcId="{975952D1-9BBF-4A66-9653-EFED3E912B50}" destId="{8C07B0A1-B96D-45A7-BD65-24CA95F3834E}" srcOrd="3" destOrd="0" parTransId="{B56B700B-B79E-473A-BD24-D4CE9BAF1E34}" sibTransId="{44D3B5E6-36C3-4E12-A328-7BEFA93AE297}"/>
    <dgm:cxn modelId="{8F27F681-5AE1-43CA-8514-3FE9123E3A95}" type="presOf" srcId="{EA9EB0DF-4D3D-4013-AF3D-E5BC8B0DDB4E}" destId="{BEB8F474-60C9-4ECE-BF7E-95DF8A368E8E}" srcOrd="0" destOrd="0" presId="urn:microsoft.com/office/officeart/2005/8/layout/process1"/>
    <dgm:cxn modelId="{604511FB-2232-4B1B-B730-E6C0FFDE028C}" type="presOf" srcId="{2E5C00CF-40FC-487E-A1C3-E25E7981DCFD}" destId="{B4AC776E-EC6E-4857-ADF1-0B42C75A1C2D}" srcOrd="1" destOrd="0" presId="urn:microsoft.com/office/officeart/2005/8/layout/process1"/>
    <dgm:cxn modelId="{B7D98E5A-799B-409C-8D9D-E7352EC83B94}" srcId="{975952D1-9BBF-4A66-9653-EFED3E912B50}" destId="{DE589F7B-FF33-4BB8-9EA8-1160A6391B47}" srcOrd="0" destOrd="0" parTransId="{08D07D47-4948-416F-B1B3-133826811A43}" sibTransId="{0D5813E6-8C03-44C9-B93F-351E21766417}"/>
    <dgm:cxn modelId="{0E58BC7B-4733-4247-B72F-CD6698EA00D1}" type="presOf" srcId="{0BC90245-6FBC-4390-B558-6C7A33400824}" destId="{507881B1-F358-41AA-BB30-5B0E82718451}" srcOrd="0" destOrd="0" presId="urn:microsoft.com/office/officeart/2005/8/layout/process1"/>
    <dgm:cxn modelId="{912BDFDF-30BC-42ED-B8F4-1EA6EC2D4D2F}" type="presOf" srcId="{44D3B5E6-36C3-4E12-A328-7BEFA93AE297}" destId="{FC00BEE2-79EB-4D47-A155-1388FB953207}" srcOrd="1" destOrd="0" presId="urn:microsoft.com/office/officeart/2005/8/layout/process1"/>
    <dgm:cxn modelId="{C0231E74-C512-4489-BA67-0EB6691B5460}" type="presOf" srcId="{44D3B5E6-36C3-4E12-A328-7BEFA93AE297}" destId="{F814364B-99A4-402D-9A37-7A2EF4247ECB}" srcOrd="0" destOrd="0" presId="urn:microsoft.com/office/officeart/2005/8/layout/process1"/>
    <dgm:cxn modelId="{B340922B-E624-4DE9-AB6A-3AD6EC274C59}" type="presOf" srcId="{0D5813E6-8C03-44C9-B93F-351E21766417}" destId="{F63462B0-287B-4F69-964E-3A29388CC896}" srcOrd="1" destOrd="0" presId="urn:microsoft.com/office/officeart/2005/8/layout/process1"/>
    <dgm:cxn modelId="{ABFC29E2-0308-47BB-ADFA-8C4DB3592ED9}" type="presOf" srcId="{0BC90245-6FBC-4390-B558-6C7A33400824}" destId="{C7911AC1-27EC-4E43-B0DF-0021CC8B51D0}" srcOrd="1" destOrd="0" presId="urn:microsoft.com/office/officeart/2005/8/layout/process1"/>
    <dgm:cxn modelId="{8B3A105E-EC94-4F20-B80C-2A9B9B099373}" type="presOf" srcId="{DE589F7B-FF33-4BB8-9EA8-1160A6391B47}" destId="{BAD07D8C-FC1D-4C6B-A28A-B8B591E2CF22}" srcOrd="0" destOrd="0" presId="urn:microsoft.com/office/officeart/2005/8/layout/process1"/>
    <dgm:cxn modelId="{C3B1EB93-6A35-4D31-9DDB-5B38FC57512E}" type="presParOf" srcId="{49F03EC9-402D-4E02-A357-9F8F3A176CB1}" destId="{BAD07D8C-FC1D-4C6B-A28A-B8B591E2CF22}" srcOrd="0" destOrd="0" presId="urn:microsoft.com/office/officeart/2005/8/layout/process1"/>
    <dgm:cxn modelId="{23553D3B-34DE-4FF1-A6A0-DB3CC48AB1E0}" type="presParOf" srcId="{49F03EC9-402D-4E02-A357-9F8F3A176CB1}" destId="{40CF659B-182D-4073-90BD-704F9079B116}" srcOrd="1" destOrd="0" presId="urn:microsoft.com/office/officeart/2005/8/layout/process1"/>
    <dgm:cxn modelId="{551E3F9A-3DFE-4ECF-B732-97362F446EA1}" type="presParOf" srcId="{40CF659B-182D-4073-90BD-704F9079B116}" destId="{F63462B0-287B-4F69-964E-3A29388CC896}" srcOrd="0" destOrd="0" presId="urn:microsoft.com/office/officeart/2005/8/layout/process1"/>
    <dgm:cxn modelId="{475B88B0-9E26-4E99-839C-F11F39C5CE18}" type="presParOf" srcId="{49F03EC9-402D-4E02-A357-9F8F3A176CB1}" destId="{B4727123-353A-41D7-99CA-4FB48556F3A9}" srcOrd="2" destOrd="0" presId="urn:microsoft.com/office/officeart/2005/8/layout/process1"/>
    <dgm:cxn modelId="{7C148657-87CD-4D09-8B97-D0FA332C4172}" type="presParOf" srcId="{49F03EC9-402D-4E02-A357-9F8F3A176CB1}" destId="{507881B1-F358-41AA-BB30-5B0E82718451}" srcOrd="3" destOrd="0" presId="urn:microsoft.com/office/officeart/2005/8/layout/process1"/>
    <dgm:cxn modelId="{6FF81BC9-7CE1-435C-B3BD-DFE6F202A784}" type="presParOf" srcId="{507881B1-F358-41AA-BB30-5B0E82718451}" destId="{C7911AC1-27EC-4E43-B0DF-0021CC8B51D0}" srcOrd="0" destOrd="0" presId="urn:microsoft.com/office/officeart/2005/8/layout/process1"/>
    <dgm:cxn modelId="{6E7DA6AB-735A-4A9C-AA5F-685C1692986C}" type="presParOf" srcId="{49F03EC9-402D-4E02-A357-9F8F3A176CB1}" destId="{D86B845A-54C9-4817-BF1E-968D41B30AAA}" srcOrd="4" destOrd="0" presId="urn:microsoft.com/office/officeart/2005/8/layout/process1"/>
    <dgm:cxn modelId="{1FBE7122-4FA0-4859-898A-6D4F24B26525}" type="presParOf" srcId="{49F03EC9-402D-4E02-A357-9F8F3A176CB1}" destId="{6F5F9501-87ED-4EA2-A7EB-FC78533F0DF3}" srcOrd="5" destOrd="0" presId="urn:microsoft.com/office/officeart/2005/8/layout/process1"/>
    <dgm:cxn modelId="{6CA3B093-EA72-44FC-98A2-DA33E153A8AC}" type="presParOf" srcId="{6F5F9501-87ED-4EA2-A7EB-FC78533F0DF3}" destId="{B4AC776E-EC6E-4857-ADF1-0B42C75A1C2D}" srcOrd="0" destOrd="0" presId="urn:microsoft.com/office/officeart/2005/8/layout/process1"/>
    <dgm:cxn modelId="{4F171A1D-283A-4B4C-843F-6AA43F74906F}" type="presParOf" srcId="{49F03EC9-402D-4E02-A357-9F8F3A176CB1}" destId="{A09A51EF-65E3-4608-9F1F-DAD19CE43581}" srcOrd="6" destOrd="0" presId="urn:microsoft.com/office/officeart/2005/8/layout/process1"/>
    <dgm:cxn modelId="{A8C07AA8-EC0C-45A6-A2A8-A35C6E2D1029}" type="presParOf" srcId="{49F03EC9-402D-4E02-A357-9F8F3A176CB1}" destId="{F814364B-99A4-402D-9A37-7A2EF4247ECB}" srcOrd="7" destOrd="0" presId="urn:microsoft.com/office/officeart/2005/8/layout/process1"/>
    <dgm:cxn modelId="{062608E4-3DFF-49C0-8F09-5EF920BCA5A0}" type="presParOf" srcId="{F814364B-99A4-402D-9A37-7A2EF4247ECB}" destId="{FC00BEE2-79EB-4D47-A155-1388FB953207}" srcOrd="0" destOrd="0" presId="urn:microsoft.com/office/officeart/2005/8/layout/process1"/>
    <dgm:cxn modelId="{7D56C693-9745-4697-9839-ADBC145C18E1}" type="presParOf" srcId="{49F03EC9-402D-4E02-A357-9F8F3A176CB1}" destId="{BEB8F474-60C9-4ECE-BF7E-95DF8A368E8E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F741DA8-7BCC-462F-95BE-73D2A5CC8CB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1FD2BA8B-F8DD-4388-86AB-71CC5408ADB8}">
      <dgm:prSet phldrT="[Text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cs-CZ" b="1" dirty="0" smtClean="0"/>
            <a:t>250 000</a:t>
          </a:r>
          <a:endParaRPr lang="cs-CZ" b="1" dirty="0"/>
        </a:p>
      </dgm:t>
    </dgm:pt>
    <dgm:pt modelId="{E89AE6C4-25A9-44E6-BE89-999B5671F4CC}" type="parTrans" cxnId="{F2EE0FF4-E96D-4B3E-A09A-95C0F2C49CE4}">
      <dgm:prSet/>
      <dgm:spPr/>
      <dgm:t>
        <a:bodyPr/>
        <a:lstStyle/>
        <a:p>
          <a:endParaRPr lang="cs-CZ"/>
        </a:p>
      </dgm:t>
    </dgm:pt>
    <dgm:pt modelId="{0174DA55-DBF3-4911-9505-FB26229C6CB4}" type="sibTrans" cxnId="{F2EE0FF4-E96D-4B3E-A09A-95C0F2C49CE4}">
      <dgm:prSet/>
      <dgm:spPr/>
      <dgm:t>
        <a:bodyPr/>
        <a:lstStyle/>
        <a:p>
          <a:endParaRPr lang="cs-CZ"/>
        </a:p>
      </dgm:t>
    </dgm:pt>
    <dgm:pt modelId="{82D2398A-F56B-4C1A-AA10-AA31316E0736}">
      <dgm:prSet phldrT="[Text]" phldr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cs-CZ" dirty="0"/>
        </a:p>
      </dgm:t>
    </dgm:pt>
    <dgm:pt modelId="{F41AA84D-E188-46A8-A27C-6CBB5A8C6BA4}" type="parTrans" cxnId="{3DD9FF3A-BFE6-47AA-8AF7-90D947E08ACF}">
      <dgm:prSet/>
      <dgm:spPr/>
      <dgm:t>
        <a:bodyPr/>
        <a:lstStyle/>
        <a:p>
          <a:endParaRPr lang="cs-CZ"/>
        </a:p>
      </dgm:t>
    </dgm:pt>
    <dgm:pt modelId="{C4F62A22-9C38-4AFF-B349-E110EBE5472E}" type="sibTrans" cxnId="{3DD9FF3A-BFE6-47AA-8AF7-90D947E08ACF}">
      <dgm:prSet/>
      <dgm:spPr/>
      <dgm:t>
        <a:bodyPr/>
        <a:lstStyle/>
        <a:p>
          <a:endParaRPr lang="cs-CZ"/>
        </a:p>
      </dgm:t>
    </dgm:pt>
    <dgm:pt modelId="{90BED538-2171-4B4C-AFC4-84B18FF46320}">
      <dgm:prSet phldrT="[Text]" phldr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cs-CZ" dirty="0"/>
        </a:p>
      </dgm:t>
    </dgm:pt>
    <dgm:pt modelId="{CAFFB27C-D5B5-4617-9F7E-F8E9013CEBC6}" type="parTrans" cxnId="{E5CF7FD9-BC2A-4EB0-B27C-F289B042A2B3}">
      <dgm:prSet/>
      <dgm:spPr/>
      <dgm:t>
        <a:bodyPr/>
        <a:lstStyle/>
        <a:p>
          <a:endParaRPr lang="cs-CZ"/>
        </a:p>
      </dgm:t>
    </dgm:pt>
    <dgm:pt modelId="{D37222FB-2401-4F02-8BB1-646F67CA02DC}" type="sibTrans" cxnId="{E5CF7FD9-BC2A-4EB0-B27C-F289B042A2B3}">
      <dgm:prSet/>
      <dgm:spPr/>
      <dgm:t>
        <a:bodyPr/>
        <a:lstStyle/>
        <a:p>
          <a:endParaRPr lang="cs-CZ"/>
        </a:p>
      </dgm:t>
    </dgm:pt>
    <dgm:pt modelId="{B1054DD6-0A3F-4FDC-AD4A-CE5F369D57C8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cs-CZ"/>
        </a:p>
      </dgm:t>
    </dgm:pt>
    <dgm:pt modelId="{C490974F-8371-46EF-A633-B0F693F78569}" type="parTrans" cxnId="{9C454E32-DAFA-4C28-AE1F-22943B46AFE8}">
      <dgm:prSet/>
      <dgm:spPr/>
      <dgm:t>
        <a:bodyPr/>
        <a:lstStyle/>
        <a:p>
          <a:endParaRPr lang="cs-CZ"/>
        </a:p>
      </dgm:t>
    </dgm:pt>
    <dgm:pt modelId="{22630102-AB3A-423C-ABCA-B0CC628BD636}" type="sibTrans" cxnId="{9C454E32-DAFA-4C28-AE1F-22943B46AFE8}">
      <dgm:prSet/>
      <dgm:spPr/>
      <dgm:t>
        <a:bodyPr/>
        <a:lstStyle/>
        <a:p>
          <a:endParaRPr lang="cs-CZ"/>
        </a:p>
      </dgm:t>
    </dgm:pt>
    <dgm:pt modelId="{DDE99DD2-AFF0-40FA-B235-9E644D289282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cs-CZ"/>
        </a:p>
      </dgm:t>
    </dgm:pt>
    <dgm:pt modelId="{288CE22B-8DE5-4F70-AC6F-F846D404373A}" type="parTrans" cxnId="{0A555046-CC95-4E38-82CB-81642D94005A}">
      <dgm:prSet/>
      <dgm:spPr/>
      <dgm:t>
        <a:bodyPr/>
        <a:lstStyle/>
        <a:p>
          <a:endParaRPr lang="cs-CZ"/>
        </a:p>
      </dgm:t>
    </dgm:pt>
    <dgm:pt modelId="{B35DC717-6393-4DDA-A5F4-822DADAF3076}" type="sibTrans" cxnId="{0A555046-CC95-4E38-82CB-81642D94005A}">
      <dgm:prSet/>
      <dgm:spPr/>
      <dgm:t>
        <a:bodyPr/>
        <a:lstStyle/>
        <a:p>
          <a:endParaRPr lang="cs-CZ"/>
        </a:p>
      </dgm:t>
    </dgm:pt>
    <dgm:pt modelId="{5F73D16E-EEB6-4215-A31A-D5EBB0B0EF1E}" type="pres">
      <dgm:prSet presAssocID="{FF741DA8-7BCC-462F-95BE-73D2A5CC8CBF}" presName="Name0" presStyleCnt="0">
        <dgm:presLayoutVars>
          <dgm:dir/>
          <dgm:resizeHandles val="exact"/>
        </dgm:presLayoutVars>
      </dgm:prSet>
      <dgm:spPr/>
    </dgm:pt>
    <dgm:pt modelId="{5D4EEB9F-4961-432A-80AE-92E19193AE68}" type="pres">
      <dgm:prSet presAssocID="{1FD2BA8B-F8DD-4388-86AB-71CC5408ADB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D613FD-4070-4575-91EE-115C68052AEF}" type="pres">
      <dgm:prSet presAssocID="{0174DA55-DBF3-4911-9505-FB26229C6CB4}" presName="sibTrans" presStyleLbl="sibTrans2D1" presStyleIdx="0" presStyleCnt="4"/>
      <dgm:spPr/>
      <dgm:t>
        <a:bodyPr/>
        <a:lstStyle/>
        <a:p>
          <a:endParaRPr lang="cs-CZ"/>
        </a:p>
      </dgm:t>
    </dgm:pt>
    <dgm:pt modelId="{AAD50EBA-7BFA-4D56-85CB-97B757A8C207}" type="pres">
      <dgm:prSet presAssocID="{0174DA55-DBF3-4911-9505-FB26229C6CB4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8A26C6C7-17E9-45DD-A1CA-AABA3DBF4630}" type="pres">
      <dgm:prSet presAssocID="{B1054DD6-0A3F-4FDC-AD4A-CE5F369D57C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ED78C6-8073-4EC1-A318-E80F6967E320}" type="pres">
      <dgm:prSet presAssocID="{22630102-AB3A-423C-ABCA-B0CC628BD636}" presName="sibTrans" presStyleLbl="sibTrans2D1" presStyleIdx="1" presStyleCnt="4"/>
      <dgm:spPr/>
      <dgm:t>
        <a:bodyPr/>
        <a:lstStyle/>
        <a:p>
          <a:endParaRPr lang="cs-CZ"/>
        </a:p>
      </dgm:t>
    </dgm:pt>
    <dgm:pt modelId="{C62D002D-8B7B-42FA-984F-7624E750BBED}" type="pres">
      <dgm:prSet presAssocID="{22630102-AB3A-423C-ABCA-B0CC628BD636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D9F66E8E-1962-48FE-9E7C-50F48E33325A}" type="pres">
      <dgm:prSet presAssocID="{DDE99DD2-AFF0-40FA-B235-9E644D28928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00CEB7-067F-4A74-A79D-57ED8465B425}" type="pres">
      <dgm:prSet presAssocID="{B35DC717-6393-4DDA-A5F4-822DADAF3076}" presName="sibTrans" presStyleLbl="sibTrans2D1" presStyleIdx="2" presStyleCnt="4"/>
      <dgm:spPr/>
      <dgm:t>
        <a:bodyPr/>
        <a:lstStyle/>
        <a:p>
          <a:endParaRPr lang="cs-CZ"/>
        </a:p>
      </dgm:t>
    </dgm:pt>
    <dgm:pt modelId="{4ED4AED7-4CB1-4573-A02B-7B5EC14839C5}" type="pres">
      <dgm:prSet presAssocID="{B35DC717-6393-4DDA-A5F4-822DADAF3076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0323EAA7-3F33-4AC6-88C3-DC03C624585A}" type="pres">
      <dgm:prSet presAssocID="{82D2398A-F56B-4C1A-AA10-AA31316E0736}" presName="node" presStyleLbl="node1" presStyleIdx="3" presStyleCnt="5" custLinFactNeighborX="192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4A4087-A851-43C1-9B5F-6DBF64120EB8}" type="pres">
      <dgm:prSet presAssocID="{C4F62A22-9C38-4AFF-B349-E110EBE5472E}" presName="sibTrans" presStyleLbl="sibTrans2D1" presStyleIdx="3" presStyleCnt="4"/>
      <dgm:spPr/>
      <dgm:t>
        <a:bodyPr/>
        <a:lstStyle/>
        <a:p>
          <a:endParaRPr lang="cs-CZ"/>
        </a:p>
      </dgm:t>
    </dgm:pt>
    <dgm:pt modelId="{CB5865CC-5713-4C0E-9E36-7202B98ADCD5}" type="pres">
      <dgm:prSet presAssocID="{C4F62A22-9C38-4AFF-B349-E110EBE5472E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4D9BD24D-2905-4087-9B83-EBDD98AA63B7}" type="pres">
      <dgm:prSet presAssocID="{90BED538-2171-4B4C-AFC4-84B18FF4632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4B26B6-80CC-443E-97CE-63EC7BE5FD4D}" type="presOf" srcId="{B1054DD6-0A3F-4FDC-AD4A-CE5F369D57C8}" destId="{8A26C6C7-17E9-45DD-A1CA-AABA3DBF4630}" srcOrd="0" destOrd="0" presId="urn:microsoft.com/office/officeart/2005/8/layout/process1"/>
    <dgm:cxn modelId="{E5CF7FD9-BC2A-4EB0-B27C-F289B042A2B3}" srcId="{FF741DA8-7BCC-462F-95BE-73D2A5CC8CBF}" destId="{90BED538-2171-4B4C-AFC4-84B18FF46320}" srcOrd="4" destOrd="0" parTransId="{CAFFB27C-D5B5-4617-9F7E-F8E9013CEBC6}" sibTransId="{D37222FB-2401-4F02-8BB1-646F67CA02DC}"/>
    <dgm:cxn modelId="{A1FF42A3-717C-4073-A916-85215FCD0149}" type="presOf" srcId="{B35DC717-6393-4DDA-A5F4-822DADAF3076}" destId="{5100CEB7-067F-4A74-A79D-57ED8465B425}" srcOrd="0" destOrd="0" presId="urn:microsoft.com/office/officeart/2005/8/layout/process1"/>
    <dgm:cxn modelId="{49A69BFE-6E93-4DAD-B0F6-DBC90964F595}" type="presOf" srcId="{22630102-AB3A-423C-ABCA-B0CC628BD636}" destId="{CBED78C6-8073-4EC1-A318-E80F6967E320}" srcOrd="0" destOrd="0" presId="urn:microsoft.com/office/officeart/2005/8/layout/process1"/>
    <dgm:cxn modelId="{0A555046-CC95-4E38-82CB-81642D94005A}" srcId="{FF741DA8-7BCC-462F-95BE-73D2A5CC8CBF}" destId="{DDE99DD2-AFF0-40FA-B235-9E644D289282}" srcOrd="2" destOrd="0" parTransId="{288CE22B-8DE5-4F70-AC6F-F846D404373A}" sibTransId="{B35DC717-6393-4DDA-A5F4-822DADAF3076}"/>
    <dgm:cxn modelId="{F2EE0FF4-E96D-4B3E-A09A-95C0F2C49CE4}" srcId="{FF741DA8-7BCC-462F-95BE-73D2A5CC8CBF}" destId="{1FD2BA8B-F8DD-4388-86AB-71CC5408ADB8}" srcOrd="0" destOrd="0" parTransId="{E89AE6C4-25A9-44E6-BE89-999B5671F4CC}" sibTransId="{0174DA55-DBF3-4911-9505-FB26229C6CB4}"/>
    <dgm:cxn modelId="{01EA6C2D-994C-4C25-970D-A3B3D2C96584}" type="presOf" srcId="{82D2398A-F56B-4C1A-AA10-AA31316E0736}" destId="{0323EAA7-3F33-4AC6-88C3-DC03C624585A}" srcOrd="0" destOrd="0" presId="urn:microsoft.com/office/officeart/2005/8/layout/process1"/>
    <dgm:cxn modelId="{D0608F67-4CB8-4147-A894-BA563D711787}" type="presOf" srcId="{22630102-AB3A-423C-ABCA-B0CC628BD636}" destId="{C62D002D-8B7B-42FA-984F-7624E750BBED}" srcOrd="1" destOrd="0" presId="urn:microsoft.com/office/officeart/2005/8/layout/process1"/>
    <dgm:cxn modelId="{D7590800-34AE-4AE1-89E6-25B409C75C17}" type="presOf" srcId="{DDE99DD2-AFF0-40FA-B235-9E644D289282}" destId="{D9F66E8E-1962-48FE-9E7C-50F48E33325A}" srcOrd="0" destOrd="0" presId="urn:microsoft.com/office/officeart/2005/8/layout/process1"/>
    <dgm:cxn modelId="{3DD9FF3A-BFE6-47AA-8AF7-90D947E08ACF}" srcId="{FF741DA8-7BCC-462F-95BE-73D2A5CC8CBF}" destId="{82D2398A-F56B-4C1A-AA10-AA31316E0736}" srcOrd="3" destOrd="0" parTransId="{F41AA84D-E188-46A8-A27C-6CBB5A8C6BA4}" sibTransId="{C4F62A22-9C38-4AFF-B349-E110EBE5472E}"/>
    <dgm:cxn modelId="{9C454E32-DAFA-4C28-AE1F-22943B46AFE8}" srcId="{FF741DA8-7BCC-462F-95BE-73D2A5CC8CBF}" destId="{B1054DD6-0A3F-4FDC-AD4A-CE5F369D57C8}" srcOrd="1" destOrd="0" parTransId="{C490974F-8371-46EF-A633-B0F693F78569}" sibTransId="{22630102-AB3A-423C-ABCA-B0CC628BD636}"/>
    <dgm:cxn modelId="{0250A135-355E-4350-9CF1-FFD979D29D85}" type="presOf" srcId="{C4F62A22-9C38-4AFF-B349-E110EBE5472E}" destId="{CB5865CC-5713-4C0E-9E36-7202B98ADCD5}" srcOrd="1" destOrd="0" presId="urn:microsoft.com/office/officeart/2005/8/layout/process1"/>
    <dgm:cxn modelId="{9BE5ACC2-886A-4FDB-8221-FBB5B100F206}" type="presOf" srcId="{90BED538-2171-4B4C-AFC4-84B18FF46320}" destId="{4D9BD24D-2905-4087-9B83-EBDD98AA63B7}" srcOrd="0" destOrd="0" presId="urn:microsoft.com/office/officeart/2005/8/layout/process1"/>
    <dgm:cxn modelId="{280BF161-385C-41DC-9F80-A337087DD0C3}" type="presOf" srcId="{B35DC717-6393-4DDA-A5F4-822DADAF3076}" destId="{4ED4AED7-4CB1-4573-A02B-7B5EC14839C5}" srcOrd="1" destOrd="0" presId="urn:microsoft.com/office/officeart/2005/8/layout/process1"/>
    <dgm:cxn modelId="{4A7153FF-CB50-4149-B38E-F4B837998F60}" type="presOf" srcId="{C4F62A22-9C38-4AFF-B349-E110EBE5472E}" destId="{184A4087-A851-43C1-9B5F-6DBF64120EB8}" srcOrd="0" destOrd="0" presId="urn:microsoft.com/office/officeart/2005/8/layout/process1"/>
    <dgm:cxn modelId="{9050DC19-BBE1-407E-9F46-130FD3391634}" type="presOf" srcId="{1FD2BA8B-F8DD-4388-86AB-71CC5408ADB8}" destId="{5D4EEB9F-4961-432A-80AE-92E19193AE68}" srcOrd="0" destOrd="0" presId="urn:microsoft.com/office/officeart/2005/8/layout/process1"/>
    <dgm:cxn modelId="{0CDBABA7-6299-451E-8319-C5747B5BDD5A}" type="presOf" srcId="{FF741DA8-7BCC-462F-95BE-73D2A5CC8CBF}" destId="{5F73D16E-EEB6-4215-A31A-D5EBB0B0EF1E}" srcOrd="0" destOrd="0" presId="urn:microsoft.com/office/officeart/2005/8/layout/process1"/>
    <dgm:cxn modelId="{4B658C5E-0148-435B-8B90-42485E2F4936}" type="presOf" srcId="{0174DA55-DBF3-4911-9505-FB26229C6CB4}" destId="{AAD50EBA-7BFA-4D56-85CB-97B757A8C207}" srcOrd="1" destOrd="0" presId="urn:microsoft.com/office/officeart/2005/8/layout/process1"/>
    <dgm:cxn modelId="{C392DB02-80A8-43D2-8143-D047E1020AAD}" type="presOf" srcId="{0174DA55-DBF3-4911-9505-FB26229C6CB4}" destId="{99D613FD-4070-4575-91EE-115C68052AEF}" srcOrd="0" destOrd="0" presId="urn:microsoft.com/office/officeart/2005/8/layout/process1"/>
    <dgm:cxn modelId="{89C198AA-9EE2-4772-A7D8-D74F0871E1AA}" type="presParOf" srcId="{5F73D16E-EEB6-4215-A31A-D5EBB0B0EF1E}" destId="{5D4EEB9F-4961-432A-80AE-92E19193AE68}" srcOrd="0" destOrd="0" presId="urn:microsoft.com/office/officeart/2005/8/layout/process1"/>
    <dgm:cxn modelId="{32ABE225-3147-443B-A71D-ACAEA264EA7B}" type="presParOf" srcId="{5F73D16E-EEB6-4215-A31A-D5EBB0B0EF1E}" destId="{99D613FD-4070-4575-91EE-115C68052AEF}" srcOrd="1" destOrd="0" presId="urn:microsoft.com/office/officeart/2005/8/layout/process1"/>
    <dgm:cxn modelId="{13464EAE-3EFA-46F2-985A-D99E0BFCFD73}" type="presParOf" srcId="{99D613FD-4070-4575-91EE-115C68052AEF}" destId="{AAD50EBA-7BFA-4D56-85CB-97B757A8C207}" srcOrd="0" destOrd="0" presId="urn:microsoft.com/office/officeart/2005/8/layout/process1"/>
    <dgm:cxn modelId="{0126974D-4795-4B54-9B07-3C906B5BE925}" type="presParOf" srcId="{5F73D16E-EEB6-4215-A31A-D5EBB0B0EF1E}" destId="{8A26C6C7-17E9-45DD-A1CA-AABA3DBF4630}" srcOrd="2" destOrd="0" presId="urn:microsoft.com/office/officeart/2005/8/layout/process1"/>
    <dgm:cxn modelId="{FB2248F7-A501-4E09-A9EA-442005FBFC10}" type="presParOf" srcId="{5F73D16E-EEB6-4215-A31A-D5EBB0B0EF1E}" destId="{CBED78C6-8073-4EC1-A318-E80F6967E320}" srcOrd="3" destOrd="0" presId="urn:microsoft.com/office/officeart/2005/8/layout/process1"/>
    <dgm:cxn modelId="{FE906FB5-F5D0-4B6D-A46A-C8DC0360A965}" type="presParOf" srcId="{CBED78C6-8073-4EC1-A318-E80F6967E320}" destId="{C62D002D-8B7B-42FA-984F-7624E750BBED}" srcOrd="0" destOrd="0" presId="urn:microsoft.com/office/officeart/2005/8/layout/process1"/>
    <dgm:cxn modelId="{FB347F10-0439-4BC6-B51A-370244457A46}" type="presParOf" srcId="{5F73D16E-EEB6-4215-A31A-D5EBB0B0EF1E}" destId="{D9F66E8E-1962-48FE-9E7C-50F48E33325A}" srcOrd="4" destOrd="0" presId="urn:microsoft.com/office/officeart/2005/8/layout/process1"/>
    <dgm:cxn modelId="{2EE57A51-EAD7-4722-B181-DC109DC9E9BA}" type="presParOf" srcId="{5F73D16E-EEB6-4215-A31A-D5EBB0B0EF1E}" destId="{5100CEB7-067F-4A74-A79D-57ED8465B425}" srcOrd="5" destOrd="0" presId="urn:microsoft.com/office/officeart/2005/8/layout/process1"/>
    <dgm:cxn modelId="{0E34F043-3CF6-41A2-9EB8-30E2FF514FD9}" type="presParOf" srcId="{5100CEB7-067F-4A74-A79D-57ED8465B425}" destId="{4ED4AED7-4CB1-4573-A02B-7B5EC14839C5}" srcOrd="0" destOrd="0" presId="urn:microsoft.com/office/officeart/2005/8/layout/process1"/>
    <dgm:cxn modelId="{545D5639-C51E-4891-AFEB-1F20BDA4D84E}" type="presParOf" srcId="{5F73D16E-EEB6-4215-A31A-D5EBB0B0EF1E}" destId="{0323EAA7-3F33-4AC6-88C3-DC03C624585A}" srcOrd="6" destOrd="0" presId="urn:microsoft.com/office/officeart/2005/8/layout/process1"/>
    <dgm:cxn modelId="{0009C817-5D0E-413B-A353-5236B9C30593}" type="presParOf" srcId="{5F73D16E-EEB6-4215-A31A-D5EBB0B0EF1E}" destId="{184A4087-A851-43C1-9B5F-6DBF64120EB8}" srcOrd="7" destOrd="0" presId="urn:microsoft.com/office/officeart/2005/8/layout/process1"/>
    <dgm:cxn modelId="{EFA28AB6-BBA7-4337-9470-C3CC98A8AE30}" type="presParOf" srcId="{184A4087-A851-43C1-9B5F-6DBF64120EB8}" destId="{CB5865CC-5713-4C0E-9E36-7202B98ADCD5}" srcOrd="0" destOrd="0" presId="urn:microsoft.com/office/officeart/2005/8/layout/process1"/>
    <dgm:cxn modelId="{FD6F2221-82EF-42F7-8B57-90B47D9A1033}" type="presParOf" srcId="{5F73D16E-EEB6-4215-A31A-D5EBB0B0EF1E}" destId="{4D9BD24D-2905-4087-9B83-EBDD98AA63B7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Monika </a:t>
          </a:r>
          <a:r>
            <a:rPr lang="cs-CZ" sz="1800" kern="1200" dirty="0" err="1" smtClean="0"/>
            <a:t>Hřavová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VY_32_INOVACE_5B34M4_Pamětné sčítání a odčítání čísel větších než 10 000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Pamětné sčítání a odčítání čísel větších než 10 000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14EEA5-4927-4F58-868B-DA36EE32D7F8}">
      <dsp:nvSpPr>
        <dsp:cNvPr id="0" name=""/>
        <dsp:cNvSpPr/>
      </dsp:nvSpPr>
      <dsp:spPr>
        <a:xfrm>
          <a:off x="3023" y="114833"/>
          <a:ext cx="937369" cy="562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/>
            <a:t>50 000</a:t>
          </a:r>
          <a:endParaRPr lang="cs-CZ" sz="2100" b="1" kern="1200" dirty="0"/>
        </a:p>
      </dsp:txBody>
      <dsp:txXfrm>
        <a:off x="19496" y="131306"/>
        <a:ext cx="904423" cy="529475"/>
      </dsp:txXfrm>
    </dsp:sp>
    <dsp:sp modelId="{2D3F1E0D-17EC-4BFC-AE23-65C60BDD24A0}">
      <dsp:nvSpPr>
        <dsp:cNvPr id="0" name=""/>
        <dsp:cNvSpPr/>
      </dsp:nvSpPr>
      <dsp:spPr>
        <a:xfrm>
          <a:off x="1034130" y="279810"/>
          <a:ext cx="198722" cy="232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1034130" y="326303"/>
        <a:ext cx="139105" cy="139481"/>
      </dsp:txXfrm>
    </dsp:sp>
    <dsp:sp modelId="{060EBE89-40A6-4AA6-AB1D-B67929708B27}">
      <dsp:nvSpPr>
        <dsp:cNvPr id="0" name=""/>
        <dsp:cNvSpPr/>
      </dsp:nvSpPr>
      <dsp:spPr>
        <a:xfrm>
          <a:off x="1315341" y="114833"/>
          <a:ext cx="937369" cy="562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1331814" y="131306"/>
        <a:ext cx="904423" cy="529475"/>
      </dsp:txXfrm>
    </dsp:sp>
    <dsp:sp modelId="{FB0AEAEC-C680-48C9-A731-39FF5DC8C4EF}">
      <dsp:nvSpPr>
        <dsp:cNvPr id="0" name=""/>
        <dsp:cNvSpPr/>
      </dsp:nvSpPr>
      <dsp:spPr>
        <a:xfrm>
          <a:off x="2346448" y="279810"/>
          <a:ext cx="198722" cy="232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2346448" y="326303"/>
        <a:ext cx="139105" cy="139481"/>
      </dsp:txXfrm>
    </dsp:sp>
    <dsp:sp modelId="{4E7539FF-2CBF-4B46-B043-BC455FEB051E}">
      <dsp:nvSpPr>
        <dsp:cNvPr id="0" name=""/>
        <dsp:cNvSpPr/>
      </dsp:nvSpPr>
      <dsp:spPr>
        <a:xfrm>
          <a:off x="2627659" y="114833"/>
          <a:ext cx="937369" cy="562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2644132" y="131306"/>
        <a:ext cx="904423" cy="529475"/>
      </dsp:txXfrm>
    </dsp:sp>
    <dsp:sp modelId="{729D397A-C870-4B06-B783-CF2B9E8563FE}">
      <dsp:nvSpPr>
        <dsp:cNvPr id="0" name=""/>
        <dsp:cNvSpPr/>
      </dsp:nvSpPr>
      <dsp:spPr>
        <a:xfrm>
          <a:off x="3658765" y="279810"/>
          <a:ext cx="198722" cy="232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658765" y="326303"/>
        <a:ext cx="139105" cy="139481"/>
      </dsp:txXfrm>
    </dsp:sp>
    <dsp:sp modelId="{0DED94DF-8C6C-4C2F-899E-4C6A039D1649}">
      <dsp:nvSpPr>
        <dsp:cNvPr id="0" name=""/>
        <dsp:cNvSpPr/>
      </dsp:nvSpPr>
      <dsp:spPr>
        <a:xfrm>
          <a:off x="3939976" y="114833"/>
          <a:ext cx="937369" cy="562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3956449" y="131306"/>
        <a:ext cx="904423" cy="529475"/>
      </dsp:txXfrm>
    </dsp:sp>
    <dsp:sp modelId="{290E53AA-FBFA-4C63-BD61-2F8F3319D022}">
      <dsp:nvSpPr>
        <dsp:cNvPr id="0" name=""/>
        <dsp:cNvSpPr/>
      </dsp:nvSpPr>
      <dsp:spPr>
        <a:xfrm>
          <a:off x="4971083" y="279810"/>
          <a:ext cx="198722" cy="2324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4971083" y="326303"/>
        <a:ext cx="139105" cy="139481"/>
      </dsp:txXfrm>
    </dsp:sp>
    <dsp:sp modelId="{6FAFBD79-52F9-48D6-A080-B51CFE8A5364}">
      <dsp:nvSpPr>
        <dsp:cNvPr id="0" name=""/>
        <dsp:cNvSpPr/>
      </dsp:nvSpPr>
      <dsp:spPr>
        <a:xfrm>
          <a:off x="5252294" y="114833"/>
          <a:ext cx="937369" cy="5624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100" kern="1200"/>
        </a:p>
      </dsp:txBody>
      <dsp:txXfrm>
        <a:off x="5268767" y="131306"/>
        <a:ext cx="904423" cy="5294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D07D8C-FC1D-4C6B-A28A-B8B591E2CF22}">
      <dsp:nvSpPr>
        <dsp:cNvPr id="0" name=""/>
        <dsp:cNvSpPr/>
      </dsp:nvSpPr>
      <dsp:spPr>
        <a:xfrm>
          <a:off x="2918" y="16630"/>
          <a:ext cx="904670" cy="542802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800 000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18816" y="32528"/>
        <a:ext cx="872874" cy="511006"/>
      </dsp:txXfrm>
    </dsp:sp>
    <dsp:sp modelId="{40CF659B-182D-4073-90BD-704F9079B116}">
      <dsp:nvSpPr>
        <dsp:cNvPr id="0" name=""/>
        <dsp:cNvSpPr/>
      </dsp:nvSpPr>
      <dsp:spPr>
        <a:xfrm>
          <a:off x="998056" y="175852"/>
          <a:ext cx="191790" cy="2243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998056" y="220724"/>
        <a:ext cx="134253" cy="134614"/>
      </dsp:txXfrm>
    </dsp:sp>
    <dsp:sp modelId="{B4727123-353A-41D7-99CA-4FB48556F3A9}">
      <dsp:nvSpPr>
        <dsp:cNvPr id="0" name=""/>
        <dsp:cNvSpPr/>
      </dsp:nvSpPr>
      <dsp:spPr>
        <a:xfrm>
          <a:off x="1269457" y="16630"/>
          <a:ext cx="904670" cy="542802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1285355" y="32528"/>
        <a:ext cx="872874" cy="511006"/>
      </dsp:txXfrm>
    </dsp:sp>
    <dsp:sp modelId="{507881B1-F358-41AA-BB30-5B0E82718451}">
      <dsp:nvSpPr>
        <dsp:cNvPr id="0" name=""/>
        <dsp:cNvSpPr/>
      </dsp:nvSpPr>
      <dsp:spPr>
        <a:xfrm>
          <a:off x="2264595" y="175852"/>
          <a:ext cx="191790" cy="2243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2264595" y="220724"/>
        <a:ext cx="134253" cy="134614"/>
      </dsp:txXfrm>
    </dsp:sp>
    <dsp:sp modelId="{D86B845A-54C9-4817-BF1E-968D41B30AAA}">
      <dsp:nvSpPr>
        <dsp:cNvPr id="0" name=""/>
        <dsp:cNvSpPr/>
      </dsp:nvSpPr>
      <dsp:spPr>
        <a:xfrm>
          <a:off x="2535996" y="16630"/>
          <a:ext cx="904670" cy="542802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</dsp:txBody>
      <dsp:txXfrm>
        <a:off x="2551894" y="32528"/>
        <a:ext cx="872874" cy="511006"/>
      </dsp:txXfrm>
    </dsp:sp>
    <dsp:sp modelId="{6F5F9501-87ED-4EA2-A7EB-FC78533F0DF3}">
      <dsp:nvSpPr>
        <dsp:cNvPr id="0" name=""/>
        <dsp:cNvSpPr/>
      </dsp:nvSpPr>
      <dsp:spPr>
        <a:xfrm>
          <a:off x="3531134" y="175852"/>
          <a:ext cx="191790" cy="2243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531134" y="220724"/>
        <a:ext cx="134253" cy="134614"/>
      </dsp:txXfrm>
    </dsp:sp>
    <dsp:sp modelId="{A09A51EF-65E3-4608-9F1F-DAD19CE43581}">
      <dsp:nvSpPr>
        <dsp:cNvPr id="0" name=""/>
        <dsp:cNvSpPr/>
      </dsp:nvSpPr>
      <dsp:spPr>
        <a:xfrm>
          <a:off x="3802535" y="16630"/>
          <a:ext cx="904670" cy="542802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3818433" y="32528"/>
        <a:ext cx="872874" cy="511006"/>
      </dsp:txXfrm>
    </dsp:sp>
    <dsp:sp modelId="{F814364B-99A4-402D-9A37-7A2EF4247ECB}">
      <dsp:nvSpPr>
        <dsp:cNvPr id="0" name=""/>
        <dsp:cNvSpPr/>
      </dsp:nvSpPr>
      <dsp:spPr>
        <a:xfrm>
          <a:off x="4797673" y="175852"/>
          <a:ext cx="191790" cy="2243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4797673" y="220724"/>
        <a:ext cx="134253" cy="134614"/>
      </dsp:txXfrm>
    </dsp:sp>
    <dsp:sp modelId="{BEB8F474-60C9-4ECE-BF7E-95DF8A368E8E}">
      <dsp:nvSpPr>
        <dsp:cNvPr id="0" name=""/>
        <dsp:cNvSpPr/>
      </dsp:nvSpPr>
      <dsp:spPr>
        <a:xfrm>
          <a:off x="5069074" y="16630"/>
          <a:ext cx="904670" cy="542802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</dsp:txBody>
      <dsp:txXfrm>
        <a:off x="5084972" y="32528"/>
        <a:ext cx="872874" cy="5110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4EEB9F-4961-432A-80AE-92E19193AE68}">
      <dsp:nvSpPr>
        <dsp:cNvPr id="0" name=""/>
        <dsp:cNvSpPr/>
      </dsp:nvSpPr>
      <dsp:spPr>
        <a:xfrm>
          <a:off x="3164" y="65749"/>
          <a:ext cx="980968" cy="58858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250 000</a:t>
          </a:r>
          <a:endParaRPr lang="cs-CZ" sz="1900" b="1" kern="1200" dirty="0"/>
        </a:p>
      </dsp:txBody>
      <dsp:txXfrm>
        <a:off x="20403" y="82988"/>
        <a:ext cx="946490" cy="554103"/>
      </dsp:txXfrm>
    </dsp:sp>
    <dsp:sp modelId="{99D613FD-4070-4575-91EE-115C68052AEF}">
      <dsp:nvSpPr>
        <dsp:cNvPr id="0" name=""/>
        <dsp:cNvSpPr/>
      </dsp:nvSpPr>
      <dsp:spPr>
        <a:xfrm>
          <a:off x="1082229" y="238399"/>
          <a:ext cx="207965" cy="2432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1082229" y="287055"/>
        <a:ext cx="145576" cy="145968"/>
      </dsp:txXfrm>
    </dsp:sp>
    <dsp:sp modelId="{8A26C6C7-17E9-45DD-A1CA-AABA3DBF4630}">
      <dsp:nvSpPr>
        <dsp:cNvPr id="0" name=""/>
        <dsp:cNvSpPr/>
      </dsp:nvSpPr>
      <dsp:spPr>
        <a:xfrm>
          <a:off x="1376520" y="65749"/>
          <a:ext cx="980968" cy="58858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1393759" y="82988"/>
        <a:ext cx="946490" cy="554103"/>
      </dsp:txXfrm>
    </dsp:sp>
    <dsp:sp modelId="{CBED78C6-8073-4EC1-A318-E80F6967E320}">
      <dsp:nvSpPr>
        <dsp:cNvPr id="0" name=""/>
        <dsp:cNvSpPr/>
      </dsp:nvSpPr>
      <dsp:spPr>
        <a:xfrm>
          <a:off x="2455585" y="238399"/>
          <a:ext cx="207965" cy="2432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2455585" y="287055"/>
        <a:ext cx="145576" cy="145968"/>
      </dsp:txXfrm>
    </dsp:sp>
    <dsp:sp modelId="{D9F66E8E-1962-48FE-9E7C-50F48E33325A}">
      <dsp:nvSpPr>
        <dsp:cNvPr id="0" name=""/>
        <dsp:cNvSpPr/>
      </dsp:nvSpPr>
      <dsp:spPr>
        <a:xfrm>
          <a:off x="2749875" y="65749"/>
          <a:ext cx="980968" cy="58858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767114" y="82988"/>
        <a:ext cx="946490" cy="554103"/>
      </dsp:txXfrm>
    </dsp:sp>
    <dsp:sp modelId="{5100CEB7-067F-4A74-A79D-57ED8465B425}">
      <dsp:nvSpPr>
        <dsp:cNvPr id="0" name=""/>
        <dsp:cNvSpPr/>
      </dsp:nvSpPr>
      <dsp:spPr>
        <a:xfrm>
          <a:off x="3830831" y="238399"/>
          <a:ext cx="211972" cy="2432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3830831" y="287055"/>
        <a:ext cx="148380" cy="145968"/>
      </dsp:txXfrm>
    </dsp:sp>
    <dsp:sp modelId="{0323EAA7-3F33-4AC6-88C3-DC03C624585A}">
      <dsp:nvSpPr>
        <dsp:cNvPr id="0" name=""/>
        <dsp:cNvSpPr/>
      </dsp:nvSpPr>
      <dsp:spPr>
        <a:xfrm>
          <a:off x="4130792" y="65749"/>
          <a:ext cx="980968" cy="58858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4148031" y="82988"/>
        <a:ext cx="946490" cy="554103"/>
      </dsp:txXfrm>
    </dsp:sp>
    <dsp:sp modelId="{184A4087-A851-43C1-9B5F-6DBF64120EB8}">
      <dsp:nvSpPr>
        <dsp:cNvPr id="0" name=""/>
        <dsp:cNvSpPr/>
      </dsp:nvSpPr>
      <dsp:spPr>
        <a:xfrm>
          <a:off x="5207967" y="238399"/>
          <a:ext cx="203957" cy="2432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000" kern="1200"/>
        </a:p>
      </dsp:txBody>
      <dsp:txXfrm>
        <a:off x="5207967" y="287055"/>
        <a:ext cx="142770" cy="145968"/>
      </dsp:txXfrm>
    </dsp:sp>
    <dsp:sp modelId="{4D9BD24D-2905-4087-9B83-EBDD98AA63B7}">
      <dsp:nvSpPr>
        <dsp:cNvPr id="0" name=""/>
        <dsp:cNvSpPr/>
      </dsp:nvSpPr>
      <dsp:spPr>
        <a:xfrm>
          <a:off x="5496587" y="65749"/>
          <a:ext cx="980968" cy="58858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5513826" y="82988"/>
        <a:ext cx="946490" cy="554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86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121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865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704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877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200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100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09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3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544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7685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869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0D0FF-B8D8-4E9C-9F7D-0EAFB3349B35}" type="datetimeFigureOut">
              <a:rPr lang="cs-CZ" smtClean="0"/>
              <a:t>16.1.2012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74FA4-1473-4BCD-8D48-F6A902AAF3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3214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77409095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630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učivo je určeno žákům 4. ročníku</a:t>
            </a:r>
          </a:p>
          <a:p>
            <a:r>
              <a:rPr lang="cs-CZ" dirty="0" smtClean="0"/>
              <a:t>tato prezentace má za úkol seznámit žáky s čísly většími než 10 000 a podpořit jejich aktivitu při seznamování se s tímto učivem</a:t>
            </a:r>
          </a:p>
          <a:p>
            <a:r>
              <a:rPr lang="cs-CZ" dirty="0" smtClean="0"/>
              <a:t>jejím cílem je zároveň motivace žáků pro získávání nových znalostí</a:t>
            </a:r>
          </a:p>
          <a:p>
            <a:r>
              <a:rPr lang="cs-CZ" dirty="0" smtClean="0"/>
              <a:t>pomůcky: učebnice matematiky ( další příklady pro procvičení tohoto učiva), číselná osa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807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Pamětné sčítání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počítej zpaměti, poté správné řešení vyhledej pod příklady: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200 000 + 300 000		</a:t>
            </a:r>
            <a:r>
              <a:rPr lang="cs-CZ" dirty="0" smtClean="0">
                <a:solidFill>
                  <a:srgbClr val="00B050"/>
                </a:solidFill>
              </a:rPr>
              <a:t>800 000 + 600  </a:t>
            </a:r>
            <a:endParaRPr lang="cs-CZ" dirty="0" smtClean="0">
              <a:solidFill>
                <a:schemeClr val="accent5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5"/>
                </a:solidFill>
              </a:rPr>
              <a:t>400 000 + 500 000	</a:t>
            </a:r>
            <a:r>
              <a:rPr lang="cs-CZ" dirty="0" smtClean="0">
                <a:solidFill>
                  <a:srgbClr val="00B050"/>
                </a:solidFill>
              </a:rPr>
              <a:t>	700 000 +   30  </a:t>
            </a: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100 000 + 800 000  </a:t>
            </a:r>
            <a:r>
              <a:rPr lang="cs-CZ" dirty="0" smtClean="0">
                <a:solidFill>
                  <a:srgbClr val="00B050"/>
                </a:solidFill>
              </a:rPr>
              <a:t>		600 000 + 9 000 </a:t>
            </a: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300 000 + 300 000    </a:t>
            </a:r>
            <a:r>
              <a:rPr lang="cs-CZ" dirty="0" smtClean="0">
                <a:solidFill>
                  <a:srgbClr val="00B050"/>
                </a:solidFill>
              </a:rPr>
              <a:t>		900 000 +  999   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800 600		500 000	900 000	700 030</a:t>
            </a:r>
            <a:r>
              <a:rPr lang="cs-CZ" dirty="0"/>
              <a:t>	</a:t>
            </a:r>
            <a:r>
              <a:rPr lang="cs-CZ" dirty="0" smtClean="0"/>
              <a:t>600 000	900 000	900 999     609 000 </a:t>
            </a:r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44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Vyřeš číselné řady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192" y="1564629"/>
            <a:ext cx="8229600" cy="4525963"/>
          </a:xfrm>
        </p:spPr>
        <p:txBody>
          <a:bodyPr/>
          <a:lstStyle/>
          <a:p>
            <a:r>
              <a:rPr lang="cs-CZ" dirty="0" smtClean="0"/>
              <a:t>řeš číselné řady, vyhledej správný výpočet a přiřaď:</a:t>
            </a:r>
          </a:p>
          <a:p>
            <a:pPr marL="0" indent="0">
              <a:buNone/>
            </a:pPr>
            <a:r>
              <a:rPr lang="cs-CZ" dirty="0" smtClean="0"/>
              <a:t>          	+		+		+		=</a:t>
            </a:r>
          </a:p>
          <a:p>
            <a:pPr marL="0" indent="0">
              <a:buNone/>
            </a:pP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+		+		+		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+		+		+		=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83568" y="2852936"/>
            <a:ext cx="1512168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200 000</a:t>
            </a:r>
            <a:endParaRPr lang="cs-CZ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2699792" y="2852936"/>
            <a:ext cx="1512168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100 000</a:t>
            </a:r>
            <a:endParaRPr lang="cs-CZ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4499992" y="2852936"/>
            <a:ext cx="144016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300 000</a:t>
            </a:r>
            <a:endParaRPr lang="cs-CZ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6300192" y="2852936"/>
            <a:ext cx="144016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400 000</a:t>
            </a:r>
            <a:endParaRPr lang="cs-CZ" b="1" dirty="0"/>
          </a:p>
        </p:txBody>
      </p:sp>
      <p:sp>
        <p:nvSpPr>
          <p:cNvPr id="13" name="Ovál 12"/>
          <p:cNvSpPr/>
          <p:nvPr/>
        </p:nvSpPr>
        <p:spPr>
          <a:xfrm>
            <a:off x="683568" y="4005064"/>
            <a:ext cx="1728192" cy="3600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4 000</a:t>
            </a:r>
            <a:endParaRPr lang="cs-CZ" b="1" dirty="0"/>
          </a:p>
        </p:txBody>
      </p:sp>
      <p:sp>
        <p:nvSpPr>
          <p:cNvPr id="14" name="Ovál 13"/>
          <p:cNvSpPr/>
          <p:nvPr/>
        </p:nvSpPr>
        <p:spPr>
          <a:xfrm>
            <a:off x="2699792" y="4005064"/>
            <a:ext cx="1512168" cy="3600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500 000</a:t>
            </a:r>
            <a:endParaRPr lang="cs-CZ" b="1" dirty="0"/>
          </a:p>
        </p:txBody>
      </p:sp>
      <p:sp>
        <p:nvSpPr>
          <p:cNvPr id="15" name="Ovál 14"/>
          <p:cNvSpPr/>
          <p:nvPr/>
        </p:nvSpPr>
        <p:spPr>
          <a:xfrm>
            <a:off x="4499992" y="4005064"/>
            <a:ext cx="1584176" cy="3600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60 000</a:t>
            </a:r>
            <a:endParaRPr lang="cs-CZ" b="1" dirty="0"/>
          </a:p>
        </p:txBody>
      </p:sp>
      <p:sp>
        <p:nvSpPr>
          <p:cNvPr id="16" name="Ovál 15"/>
          <p:cNvSpPr/>
          <p:nvPr/>
        </p:nvSpPr>
        <p:spPr>
          <a:xfrm>
            <a:off x="6300192" y="4005064"/>
            <a:ext cx="1584176" cy="3600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300 000</a:t>
            </a:r>
            <a:endParaRPr lang="cs-CZ" b="1" dirty="0"/>
          </a:p>
        </p:txBody>
      </p:sp>
      <p:sp>
        <p:nvSpPr>
          <p:cNvPr id="19" name="Vlna 18"/>
          <p:cNvSpPr/>
          <p:nvPr/>
        </p:nvSpPr>
        <p:spPr>
          <a:xfrm>
            <a:off x="683568" y="5085184"/>
            <a:ext cx="1728192" cy="432048"/>
          </a:xfrm>
          <a:prstGeom prst="wav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21 000</a:t>
            </a:r>
            <a:endParaRPr lang="cs-CZ" b="1" dirty="0"/>
          </a:p>
        </p:txBody>
      </p:sp>
      <p:sp>
        <p:nvSpPr>
          <p:cNvPr id="20" name="Vlna 19"/>
          <p:cNvSpPr/>
          <p:nvPr/>
        </p:nvSpPr>
        <p:spPr>
          <a:xfrm>
            <a:off x="2705886" y="5085184"/>
            <a:ext cx="1512168" cy="432048"/>
          </a:xfrm>
          <a:prstGeom prst="wav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700 000</a:t>
            </a:r>
            <a:endParaRPr lang="cs-CZ" b="1" dirty="0"/>
          </a:p>
        </p:txBody>
      </p:sp>
      <p:sp>
        <p:nvSpPr>
          <p:cNvPr id="21" name="Vlna 20"/>
          <p:cNvSpPr/>
          <p:nvPr/>
        </p:nvSpPr>
        <p:spPr>
          <a:xfrm>
            <a:off x="4499992" y="5085184"/>
            <a:ext cx="1584176" cy="432048"/>
          </a:xfrm>
          <a:prstGeom prst="wav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110 000</a:t>
            </a:r>
            <a:endParaRPr lang="cs-CZ" b="1" dirty="0"/>
          </a:p>
        </p:txBody>
      </p:sp>
      <p:sp>
        <p:nvSpPr>
          <p:cNvPr id="22" name="Vlna 21"/>
          <p:cNvSpPr/>
          <p:nvPr/>
        </p:nvSpPr>
        <p:spPr>
          <a:xfrm>
            <a:off x="6300192" y="5085184"/>
            <a:ext cx="1584176" cy="432048"/>
          </a:xfrm>
          <a:prstGeom prst="wav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2 000</a:t>
            </a:r>
            <a:endParaRPr lang="cs-CZ" b="1" dirty="0"/>
          </a:p>
        </p:txBody>
      </p:sp>
      <p:sp>
        <p:nvSpPr>
          <p:cNvPr id="23" name="Obdélník 22"/>
          <p:cNvSpPr/>
          <p:nvPr/>
        </p:nvSpPr>
        <p:spPr>
          <a:xfrm>
            <a:off x="1187624" y="5733256"/>
            <a:ext cx="1728192" cy="2880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864 000</a:t>
            </a:r>
            <a:endParaRPr lang="cs-CZ" b="1" dirty="0"/>
          </a:p>
        </p:txBody>
      </p:sp>
      <p:sp>
        <p:nvSpPr>
          <p:cNvPr id="24" name="Obdélník 23"/>
          <p:cNvSpPr/>
          <p:nvPr/>
        </p:nvSpPr>
        <p:spPr>
          <a:xfrm>
            <a:off x="4211960" y="5733256"/>
            <a:ext cx="1656184" cy="28803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1 000 000</a:t>
            </a:r>
            <a:endParaRPr lang="cs-CZ" b="1" dirty="0"/>
          </a:p>
        </p:txBody>
      </p:sp>
      <p:sp>
        <p:nvSpPr>
          <p:cNvPr id="25" name="Obdélník 24"/>
          <p:cNvSpPr/>
          <p:nvPr/>
        </p:nvSpPr>
        <p:spPr>
          <a:xfrm>
            <a:off x="6588224" y="5733256"/>
            <a:ext cx="1728192" cy="28803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833 000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0563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Přičítej dané číslo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vždy 200 000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arenR" startAt="2"/>
            </a:pPr>
            <a:r>
              <a:rPr lang="cs-CZ" dirty="0" smtClean="0"/>
              <a:t>vždy 15 000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3)  vždy 150 000</a:t>
            </a:r>
          </a:p>
          <a:p>
            <a:pPr marL="514350" indent="-514350">
              <a:buAutoNum type="arabicParenR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19942673"/>
              </p:ext>
            </p:extLst>
          </p:nvPr>
        </p:nvGraphicFramePr>
        <p:xfrm>
          <a:off x="611560" y="2276872"/>
          <a:ext cx="6192688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20788489"/>
              </p:ext>
            </p:extLst>
          </p:nvPr>
        </p:nvGraphicFramePr>
        <p:xfrm>
          <a:off x="611560" y="3933056"/>
          <a:ext cx="5976664" cy="576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90145369"/>
              </p:ext>
            </p:extLst>
          </p:nvPr>
        </p:nvGraphicFramePr>
        <p:xfrm>
          <a:off x="611560" y="5229200"/>
          <a:ext cx="648072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05176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182</Words>
  <Application>Microsoft Office PowerPoint</Application>
  <PresentationFormat>Předvádění na obrazovce (4:3)</PresentationFormat>
  <Paragraphs>52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Pamětné sčítání</vt:lpstr>
      <vt:lpstr>Vyřeš číselné řady</vt:lpstr>
      <vt:lpstr>Přičítej dané číslo</vt:lpstr>
    </vt:vector>
  </TitlesOfParts>
  <Company>ZŠ Studená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Hřavová Monika</dc:creator>
  <cp:lastModifiedBy>Hřavová Monika</cp:lastModifiedBy>
  <cp:revision>45</cp:revision>
  <dcterms:created xsi:type="dcterms:W3CDTF">2012-01-16T18:50:15Z</dcterms:created>
  <dcterms:modified xsi:type="dcterms:W3CDTF">2012-01-16T20:21:16Z</dcterms:modified>
</cp:coreProperties>
</file>