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64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Pamětné dělení čísel větších než 10 000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VY_32_INOVACE_5B39M4_Pamětné dělení čísel větších než 10 000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FADB72E-7EDA-4011-B6D7-2435B44D6613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91B86AAE-4388-4204-A85F-310F809681E8}" type="presOf" srcId="{C73C7642-F245-4585-8F88-243F9FAEF6CA}" destId="{59F530CB-4999-43B3-A00D-6AB53886BD77}" srcOrd="1" destOrd="0" presId="urn:microsoft.com/office/officeart/2005/8/layout/target3"/>
    <dgm:cxn modelId="{B82D5996-D390-4CC0-9FCA-E0C265406A91}" type="presOf" srcId="{FBBFC3EA-9D9D-4F3A-BEA6-9C2C0E46BF20}" destId="{643EA938-EDE0-4533-ACCC-D2BD6F3A527C}" srcOrd="0" destOrd="0" presId="urn:microsoft.com/office/officeart/2005/8/layout/target3"/>
    <dgm:cxn modelId="{C0470069-8316-41A7-9588-DFEFC9673B35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A6322A5-B277-470B-8CBE-7ABF3E9EAB21}" type="presOf" srcId="{445C7998-7549-48B0-BD68-D4F0167F02E5}" destId="{4D19AB04-24FA-40C2-B203-52AE3D15E171}" srcOrd="1" destOrd="0" presId="urn:microsoft.com/office/officeart/2005/8/layout/target3"/>
    <dgm:cxn modelId="{4D2D9A58-E854-4190-A741-C9AE5619D21D}" type="presOf" srcId="{C73C7642-F245-4585-8F88-243F9FAEF6CA}" destId="{9A9B6F4F-B6FF-4F2D-B640-A8473E589523}" srcOrd="0" destOrd="0" presId="urn:microsoft.com/office/officeart/2005/8/layout/target3"/>
    <dgm:cxn modelId="{419AF47C-82E0-492E-8B79-3744B62A2AA5}" type="presOf" srcId="{019433A1-1324-4DE1-9E6F-32B851095F74}" destId="{E7297F21-D4FD-4A41-AE58-814D01A6B5E7}" srcOrd="1" destOrd="0" presId="urn:microsoft.com/office/officeart/2005/8/layout/target3"/>
    <dgm:cxn modelId="{78E00541-2183-437B-B6A9-7755B4BA2D5E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797E30A7-F4CB-4F63-97A6-C8FCF812C071}" type="presOf" srcId="{EBC41103-E2E5-4D48-9B4B-425520D3D098}" destId="{3BA01B75-849B-4716-8BCD-084A86FF328F}" srcOrd="0" destOrd="0" presId="urn:microsoft.com/office/officeart/2005/8/layout/target3"/>
    <dgm:cxn modelId="{C2753CFE-AECC-4787-9196-00B68E2948A2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EB41FAE-B1C2-403F-B12D-1B80C85F3A9E}" type="presOf" srcId="{EBC41103-E2E5-4D48-9B4B-425520D3D098}" destId="{A27B6496-BF1B-4384-9217-9659064D5D6A}" srcOrd="1" destOrd="0" presId="urn:microsoft.com/office/officeart/2005/8/layout/target3"/>
    <dgm:cxn modelId="{F3390309-0E96-4640-A17C-443661C5DE36}" type="presParOf" srcId="{71045F8C-00FA-488E-A7BD-E2E6753D979D}" destId="{3577EC6B-C980-4F34-8C69-4365E7B8FC8C}" srcOrd="0" destOrd="0" presId="urn:microsoft.com/office/officeart/2005/8/layout/target3"/>
    <dgm:cxn modelId="{9A3AC19F-1337-49FE-BAE0-9B043C515CCD}" type="presParOf" srcId="{71045F8C-00FA-488E-A7BD-E2E6753D979D}" destId="{6940EB87-DC1D-4BC3-9408-9AC2E1FFC039}" srcOrd="1" destOrd="0" presId="urn:microsoft.com/office/officeart/2005/8/layout/target3"/>
    <dgm:cxn modelId="{8BE2ED42-5940-4B69-BF39-AEDB798B1554}" type="presParOf" srcId="{71045F8C-00FA-488E-A7BD-E2E6753D979D}" destId="{BC35EE03-4121-4EF9-923D-7CB6D30D358D}" srcOrd="2" destOrd="0" presId="urn:microsoft.com/office/officeart/2005/8/layout/target3"/>
    <dgm:cxn modelId="{83DABF9B-771C-47C4-8219-6C274A751B85}" type="presParOf" srcId="{71045F8C-00FA-488E-A7BD-E2E6753D979D}" destId="{C95EEA27-3CBF-4645-A92D-9D8AF5C1CBFC}" srcOrd="3" destOrd="0" presId="urn:microsoft.com/office/officeart/2005/8/layout/target3"/>
    <dgm:cxn modelId="{D51CD379-2249-42D2-9082-DDB33344D2FE}" type="presParOf" srcId="{71045F8C-00FA-488E-A7BD-E2E6753D979D}" destId="{851BB866-B6AE-4566-893F-4C635BA974FC}" srcOrd="4" destOrd="0" presId="urn:microsoft.com/office/officeart/2005/8/layout/target3"/>
    <dgm:cxn modelId="{A0CA2764-277F-48B5-A111-8444C39A2341}" type="presParOf" srcId="{71045F8C-00FA-488E-A7BD-E2E6753D979D}" destId="{643EA938-EDE0-4533-ACCC-D2BD6F3A527C}" srcOrd="5" destOrd="0" presId="urn:microsoft.com/office/officeart/2005/8/layout/target3"/>
    <dgm:cxn modelId="{9A23112E-5147-4646-A8F9-8F79106910E1}" type="presParOf" srcId="{71045F8C-00FA-488E-A7BD-E2E6753D979D}" destId="{92F31B18-D66D-4CC7-89B9-378928DE877D}" srcOrd="6" destOrd="0" presId="urn:microsoft.com/office/officeart/2005/8/layout/target3"/>
    <dgm:cxn modelId="{33CA29E2-235D-4AE8-9B07-7700A85999D4}" type="presParOf" srcId="{71045F8C-00FA-488E-A7BD-E2E6753D979D}" destId="{902074E1-B931-4618-97F1-FADBE82E9C3C}" srcOrd="7" destOrd="0" presId="urn:microsoft.com/office/officeart/2005/8/layout/target3"/>
    <dgm:cxn modelId="{2AA0E02D-7CC3-4C6F-8CAA-6E5419F8ABFD}" type="presParOf" srcId="{71045F8C-00FA-488E-A7BD-E2E6753D979D}" destId="{A3817367-F2BC-482F-8832-FA00B51DCCF3}" srcOrd="8" destOrd="0" presId="urn:microsoft.com/office/officeart/2005/8/layout/target3"/>
    <dgm:cxn modelId="{8E453DDA-94D2-4ECB-B37E-FA0882FC455E}" type="presParOf" srcId="{71045F8C-00FA-488E-A7BD-E2E6753D979D}" destId="{2DD79E57-A63E-47D4-A1AB-6DF333476AD4}" srcOrd="9" destOrd="0" presId="urn:microsoft.com/office/officeart/2005/8/layout/target3"/>
    <dgm:cxn modelId="{934C8EDA-3F7E-4CE9-9A38-2706012441FF}" type="presParOf" srcId="{71045F8C-00FA-488E-A7BD-E2E6753D979D}" destId="{648967D3-ED80-4214-8D87-4E7012561E4A}" srcOrd="10" destOrd="0" presId="urn:microsoft.com/office/officeart/2005/8/layout/target3"/>
    <dgm:cxn modelId="{8B084E2D-C4FC-4D13-B816-6BC7326C3A13}" type="presParOf" srcId="{71045F8C-00FA-488E-A7BD-E2E6753D979D}" destId="{9A9B6F4F-B6FF-4F2D-B640-A8473E589523}" srcOrd="11" destOrd="0" presId="urn:microsoft.com/office/officeart/2005/8/layout/target3"/>
    <dgm:cxn modelId="{24C0E213-6CD8-4940-9E56-D21857DB617C}" type="presParOf" srcId="{71045F8C-00FA-488E-A7BD-E2E6753D979D}" destId="{13BD0FAF-9F2C-4708-9E63-A8E8E5252943}" srcOrd="12" destOrd="0" presId="urn:microsoft.com/office/officeart/2005/8/layout/target3"/>
    <dgm:cxn modelId="{BF68B6B3-07FA-441E-BAF6-D8CFF77A44B6}" type="presParOf" srcId="{71045F8C-00FA-488E-A7BD-E2E6753D979D}" destId="{6821E7C9-5E4B-45FA-8F82-01E6F26FAA25}" srcOrd="13" destOrd="0" presId="urn:microsoft.com/office/officeart/2005/8/layout/target3"/>
    <dgm:cxn modelId="{DFA1CC91-CCB3-4543-96DA-B247889FC82F}" type="presParOf" srcId="{71045F8C-00FA-488E-A7BD-E2E6753D979D}" destId="{3BA01B75-849B-4716-8BCD-084A86FF328F}" srcOrd="14" destOrd="0" presId="urn:microsoft.com/office/officeart/2005/8/layout/target3"/>
    <dgm:cxn modelId="{DE722BB0-A36E-4A35-A9F2-D2F8F81BE581}" type="presParOf" srcId="{71045F8C-00FA-488E-A7BD-E2E6753D979D}" destId="{4D19AB04-24FA-40C2-B203-52AE3D15E171}" srcOrd="15" destOrd="0" presId="urn:microsoft.com/office/officeart/2005/8/layout/target3"/>
    <dgm:cxn modelId="{366FAC38-30C6-41EC-923D-B67F8C4554E4}" type="presParOf" srcId="{71045F8C-00FA-488E-A7BD-E2E6753D979D}" destId="{832BF48F-0145-4429-9E02-8FCA946CCE9E}" srcOrd="16" destOrd="0" presId="urn:microsoft.com/office/officeart/2005/8/layout/target3"/>
    <dgm:cxn modelId="{90DF2141-66D8-4ED3-A173-49951BDACF79}" type="presParOf" srcId="{71045F8C-00FA-488E-A7BD-E2E6753D979D}" destId="{E7297F21-D4FD-4A41-AE58-814D01A6B5E7}" srcOrd="17" destOrd="0" presId="urn:microsoft.com/office/officeart/2005/8/layout/target3"/>
    <dgm:cxn modelId="{320B06B3-BFE3-4385-9221-0D06D3CD72B5}" type="presParOf" srcId="{71045F8C-00FA-488E-A7BD-E2E6753D979D}" destId="{59F530CB-4999-43B3-A00D-6AB53886BD77}" srcOrd="18" destOrd="0" presId="urn:microsoft.com/office/officeart/2005/8/layout/target3"/>
    <dgm:cxn modelId="{C9F61454-6796-4E23-A05F-A20AA94BB21B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Monika </a:t>
          </a:r>
          <a:r>
            <a:rPr lang="cs-CZ" sz="1800" kern="1200" dirty="0" err="1" smtClean="0"/>
            <a:t>Hřavová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VY_32_INOVACE_5B39M4_Pamětné dělení čísel větších než 10 000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Pamětné dělení čísel větších než 10 000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D8EEE-DEB1-46E3-9E13-6FAA0B5A444D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AE5A6-3505-406D-8D68-EF55435013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9530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D8EEE-DEB1-46E3-9E13-6FAA0B5A444D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AE5A6-3505-406D-8D68-EF55435013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01706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D8EEE-DEB1-46E3-9E13-6FAA0B5A444D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AE5A6-3505-406D-8D68-EF55435013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6995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D8EEE-DEB1-46E3-9E13-6FAA0B5A444D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AE5A6-3505-406D-8D68-EF55435013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51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D8EEE-DEB1-46E3-9E13-6FAA0B5A444D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AE5A6-3505-406D-8D68-EF55435013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71401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D8EEE-DEB1-46E3-9E13-6FAA0B5A444D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AE5A6-3505-406D-8D68-EF55435013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498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D8EEE-DEB1-46E3-9E13-6FAA0B5A444D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AE5A6-3505-406D-8D68-EF55435013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8394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D8EEE-DEB1-46E3-9E13-6FAA0B5A444D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AE5A6-3505-406D-8D68-EF55435013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3038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D8EEE-DEB1-46E3-9E13-6FAA0B5A444D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AE5A6-3505-406D-8D68-EF55435013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15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D8EEE-DEB1-46E3-9E13-6FAA0B5A444D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AE5A6-3505-406D-8D68-EF55435013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7735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D8EEE-DEB1-46E3-9E13-6FAA0B5A444D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AE5A6-3505-406D-8D68-EF55435013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05228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D8EEE-DEB1-46E3-9E13-6FAA0B5A444D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AE5A6-3505-406D-8D68-EF55435013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2906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1D8EEE-DEB1-46E3-9E13-6FAA0B5A444D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4AE5A6-3505-406D-8D68-EF55435013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4652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72322593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03956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je určeno žákům 4. ročníku</a:t>
            </a:r>
          </a:p>
          <a:p>
            <a:r>
              <a:rPr lang="cs-CZ" dirty="0"/>
              <a:t>c</a:t>
            </a:r>
            <a:r>
              <a:rPr lang="cs-CZ" dirty="0" smtClean="0"/>
              <a:t>ílem této prezentace je podpora aktivity žáků a jejich motivace pro další práci v </a:t>
            </a:r>
            <a:r>
              <a:rPr lang="cs-CZ" dirty="0" smtClean="0"/>
              <a:t>matematice</a:t>
            </a:r>
            <a:endParaRPr lang="cs-CZ" dirty="0" smtClean="0"/>
          </a:p>
          <a:p>
            <a:r>
              <a:rPr lang="cs-CZ" dirty="0" smtClean="0"/>
              <a:t>metodický pokyn</a:t>
            </a:r>
            <a:r>
              <a:rPr lang="cs-CZ" dirty="0" smtClean="0"/>
              <a:t>: žáky rozdělíme do skupin, které se střídají postupně při práci s interaktivní tabulí a při práci s ostatními materiály, např. pracovními listy, pracovními sešity, počítačem apod.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3683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Pamětné dělení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připomeň si:</a:t>
            </a:r>
          </a:p>
          <a:p>
            <a:r>
              <a:rPr lang="cs-CZ" dirty="0" smtClean="0"/>
              <a:t> dělíme </a:t>
            </a:r>
            <a:r>
              <a:rPr lang="cs-CZ" dirty="0" smtClean="0">
                <a:solidFill>
                  <a:srgbClr val="FF0000"/>
                </a:solidFill>
              </a:rPr>
              <a:t>deseti </a:t>
            </a:r>
            <a:r>
              <a:rPr lang="cs-CZ" dirty="0" smtClean="0"/>
              <a:t>- číslo píšeme </a:t>
            </a:r>
            <a:r>
              <a:rPr lang="cs-CZ" dirty="0" smtClean="0">
                <a:solidFill>
                  <a:srgbClr val="FF0000"/>
                </a:solidFill>
              </a:rPr>
              <a:t>bez jedné nuly </a:t>
            </a:r>
            <a:endParaRPr lang="cs-CZ" dirty="0" smtClean="0"/>
          </a:p>
          <a:p>
            <a:r>
              <a:rPr lang="cs-CZ" dirty="0" smtClean="0"/>
              <a:t> dělíme </a:t>
            </a:r>
            <a:r>
              <a:rPr lang="cs-CZ" dirty="0" smtClean="0">
                <a:solidFill>
                  <a:srgbClr val="FF0000"/>
                </a:solidFill>
              </a:rPr>
              <a:t>stem</a:t>
            </a:r>
            <a:r>
              <a:rPr lang="cs-CZ" dirty="0" smtClean="0"/>
              <a:t> – číslo píšeme </a:t>
            </a:r>
            <a:r>
              <a:rPr lang="cs-CZ" dirty="0" smtClean="0">
                <a:solidFill>
                  <a:srgbClr val="FF0000"/>
                </a:solidFill>
              </a:rPr>
              <a:t>bez dvou nul </a:t>
            </a:r>
            <a:r>
              <a:rPr lang="cs-CZ" dirty="0" smtClean="0"/>
              <a:t>atp.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6 300 : 100	           15 000 : 1 000         148 000 :   10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800 : 10		  4 000 :       10	     55 000 : 100</a:t>
            </a:r>
          </a:p>
          <a:p>
            <a:pPr marL="0" indent="0">
              <a:buNone/>
            </a:pP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600 000 : 100 000		800 000 : 100 000 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940 000 :   10 000 		630 000 :   10 000		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26800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Spoj se správným podílem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12			870			3 900   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                    </a:t>
            </a:r>
            <a:r>
              <a:rPr lang="cs-CZ" dirty="0" smtClean="0"/>
              <a:t>740 000 : 100         	500 : 10</a:t>
            </a:r>
            <a:endParaRPr lang="cs-CZ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10 000	</a:t>
            </a:r>
            <a:r>
              <a:rPr lang="cs-CZ" dirty="0" smtClean="0"/>
              <a:t>100 : </a:t>
            </a:r>
            <a:r>
              <a:rPr lang="cs-CZ" dirty="0" smtClean="0">
                <a:solidFill>
                  <a:schemeClr val="accent6"/>
                </a:solidFill>
              </a:rPr>
              <a:t>	</a:t>
            </a:r>
            <a:r>
              <a:rPr lang="cs-CZ" dirty="0" smtClean="0"/>
              <a:t>100</a:t>
            </a:r>
            <a:r>
              <a:rPr lang="cs-CZ" dirty="0" smtClean="0">
                <a:solidFill>
                  <a:schemeClr val="accent6"/>
                </a:solidFill>
              </a:rPr>
              <a:t>		    </a:t>
            </a:r>
            <a:r>
              <a:rPr lang="cs-CZ" dirty="0" smtClean="0"/>
              <a:t>20 : 10</a:t>
            </a:r>
            <a:r>
              <a:rPr lang="cs-CZ" dirty="0" smtClean="0">
                <a:solidFill>
                  <a:schemeClr val="accent6"/>
                </a:solidFill>
              </a:rPr>
              <a:t>		50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                       </a:t>
            </a:r>
            <a:r>
              <a:rPr lang="cs-CZ" dirty="0" smtClean="0"/>
              <a:t>943 000 : 100               1 800 : 10</a:t>
            </a:r>
            <a:endParaRPr lang="cs-CZ" dirty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1		</a:t>
            </a:r>
            <a:r>
              <a:rPr lang="cs-CZ" dirty="0" smtClean="0"/>
              <a:t>600 000 : 1 000</a:t>
            </a:r>
            <a:r>
              <a:rPr lang="cs-CZ" dirty="0" smtClean="0">
                <a:solidFill>
                  <a:schemeClr val="accent6"/>
                </a:solidFill>
              </a:rPr>
              <a:t>	    </a:t>
            </a:r>
            <a:r>
              <a:rPr lang="cs-CZ" dirty="0" smtClean="0"/>
              <a:t>39 000 : 10</a:t>
            </a:r>
            <a:r>
              <a:rPr lang="cs-CZ" dirty="0" smtClean="0">
                <a:solidFill>
                  <a:schemeClr val="accent6"/>
                </a:solidFill>
              </a:rPr>
              <a:t>		     </a:t>
            </a:r>
            <a:r>
              <a:rPr lang="cs-CZ" dirty="0" smtClean="0"/>
              <a:t>120 000 : 10 000	      5 000 : 100</a:t>
            </a:r>
            <a:r>
              <a:rPr lang="cs-CZ" dirty="0" smtClean="0">
                <a:solidFill>
                  <a:schemeClr val="accent6"/>
                </a:solidFill>
              </a:rPr>
              <a:t>	                                                                              			</a:t>
            </a:r>
            <a:r>
              <a:rPr lang="cs-CZ" dirty="0" smtClean="0"/>
              <a:t>100 000 : 10</a:t>
            </a:r>
            <a:r>
              <a:rPr lang="cs-CZ" dirty="0" smtClean="0">
                <a:solidFill>
                  <a:schemeClr val="accent6"/>
                </a:solidFill>
              </a:rPr>
              <a:t>					                                                               180</a:t>
            </a:r>
          </a:p>
          <a:p>
            <a:pPr marL="0" indent="0">
              <a:buNone/>
            </a:pPr>
            <a:endParaRPr lang="cs-CZ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7 400		9 430		      600	             	2</a:t>
            </a:r>
            <a:endParaRPr lang="cs-CZ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82075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4"/>
                </a:solidFill>
              </a:rPr>
              <a:t>Vypočítej a seřaď výsledky od nejmenšího k největšímu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3"/>
                </a:solidFill>
              </a:rPr>
              <a:t>280 : 40		4 200 : 700	63 000 :   90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/>
                </a:solidFill>
              </a:rPr>
              <a:t>320 :   8		3 600 :   60		72 000 : 800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/>
                </a:solidFill>
              </a:rPr>
              <a:t>210 : 70		5 600 : 700	30 000 : 600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/>
                </a:solidFill>
              </a:rPr>
              <a:t>120 : 60		4 800 :      8   	24 000 : 800</a:t>
            </a:r>
          </a:p>
          <a:p>
            <a:pPr marL="0" indent="0">
              <a:buNone/>
            </a:pPr>
            <a:endParaRPr lang="cs-CZ" dirty="0" smtClean="0">
              <a:solidFill>
                <a:schemeClr val="accent3"/>
              </a:solidFill>
            </a:endParaRPr>
          </a:p>
          <a:p>
            <a:pPr marL="0" indent="0">
              <a:buNone/>
            </a:pPr>
            <a:r>
              <a:rPr lang="cs-CZ" dirty="0" smtClean="0"/>
              <a:t>Tajenka:________________________________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79712" y="1664804"/>
            <a:ext cx="504056" cy="4680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1979712" y="2250976"/>
            <a:ext cx="504056" cy="45794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1967016" y="2924944"/>
            <a:ext cx="504056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Ž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1967016" y="3501008"/>
            <a:ext cx="504056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U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5220072" y="1664804"/>
            <a:ext cx="504056" cy="4680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U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5220072" y="2250976"/>
            <a:ext cx="504056" cy="45794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L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5220072" y="2924944"/>
            <a:ext cx="504056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Í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5220072" y="3501008"/>
            <a:ext cx="504056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8172400" y="1664804"/>
            <a:ext cx="504056" cy="47816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Í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8172400" y="2250976"/>
            <a:ext cx="504056" cy="45794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E</a:t>
            </a:r>
            <a:endParaRPr lang="cs-CZ" b="1" dirty="0"/>
          </a:p>
        </p:txBody>
      </p:sp>
      <p:sp>
        <p:nvSpPr>
          <p:cNvPr id="14" name="Obdélník 13"/>
          <p:cNvSpPr/>
          <p:nvPr/>
        </p:nvSpPr>
        <p:spPr>
          <a:xfrm>
            <a:off x="8172400" y="2924944"/>
            <a:ext cx="504056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Ě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8172400" y="3501008"/>
            <a:ext cx="504056" cy="4320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Š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24346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Vyřeš slovní úlohu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V mlékárně zabalili vyrobené máslo do krabic po 250 kusech. </a:t>
            </a:r>
            <a:r>
              <a:rPr lang="cs-CZ" b="1" dirty="0" smtClean="0">
                <a:solidFill>
                  <a:srgbClr val="C00000"/>
                </a:solidFill>
              </a:rPr>
              <a:t>V kolika krabicích bude zabaleno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2 500, 25 000 a 250 000 kusů másla ?        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Vypočítej a přiřaď správný výsledek.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683568" y="4941168"/>
            <a:ext cx="194421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5" name="Ovál 4"/>
          <p:cNvSpPr/>
          <p:nvPr/>
        </p:nvSpPr>
        <p:spPr>
          <a:xfrm>
            <a:off x="3203848" y="4941168"/>
            <a:ext cx="2016224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1 000</a:t>
            </a:r>
            <a:endParaRPr lang="cs-CZ" b="1" dirty="0"/>
          </a:p>
        </p:txBody>
      </p:sp>
      <p:sp>
        <p:nvSpPr>
          <p:cNvPr id="6" name="Ovál 5"/>
          <p:cNvSpPr/>
          <p:nvPr/>
        </p:nvSpPr>
        <p:spPr>
          <a:xfrm>
            <a:off x="5940152" y="4941168"/>
            <a:ext cx="20882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100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590558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196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Pamětné dělení</vt:lpstr>
      <vt:lpstr>Spoj se správným podílem</vt:lpstr>
      <vt:lpstr>Vypočítej a seřaď výsledky od nejmenšího k největšímu</vt:lpstr>
      <vt:lpstr>Vyřeš slovní úlohu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Hřavová Monika</cp:lastModifiedBy>
  <cp:revision>45</cp:revision>
  <dcterms:created xsi:type="dcterms:W3CDTF">2012-01-23T16:53:57Z</dcterms:created>
  <dcterms:modified xsi:type="dcterms:W3CDTF">2012-03-09T09:34:24Z</dcterms:modified>
</cp:coreProperties>
</file>